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53"/>
  </p:handoutMasterIdLst>
  <p:sldIdLst>
    <p:sldId id="256" r:id="rId6"/>
    <p:sldId id="333" r:id="rId7"/>
    <p:sldId id="338" r:id="rId8"/>
    <p:sldId id="334" r:id="rId9"/>
    <p:sldId id="330" r:id="rId10"/>
    <p:sldId id="329" r:id="rId11"/>
    <p:sldId id="293" r:id="rId12"/>
    <p:sldId id="294" r:id="rId13"/>
    <p:sldId id="339" r:id="rId14"/>
    <p:sldId id="295" r:id="rId15"/>
    <p:sldId id="34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46" r:id="rId25"/>
    <p:sldId id="304" r:id="rId26"/>
    <p:sldId id="347" r:id="rId27"/>
    <p:sldId id="305" r:id="rId28"/>
    <p:sldId id="306" r:id="rId29"/>
    <p:sldId id="307" r:id="rId30"/>
    <p:sldId id="308" r:id="rId31"/>
    <p:sldId id="340" r:id="rId32"/>
    <p:sldId id="310" r:id="rId33"/>
    <p:sldId id="311" r:id="rId34"/>
    <p:sldId id="313" r:id="rId35"/>
    <p:sldId id="312" r:id="rId36"/>
    <p:sldId id="314" r:id="rId37"/>
    <p:sldId id="315" r:id="rId38"/>
    <p:sldId id="316" r:id="rId39"/>
    <p:sldId id="336" r:id="rId40"/>
    <p:sldId id="317" r:id="rId41"/>
    <p:sldId id="318" r:id="rId42"/>
    <p:sldId id="341" r:id="rId43"/>
    <p:sldId id="319" r:id="rId44"/>
    <p:sldId id="320" r:id="rId45"/>
    <p:sldId id="321" r:id="rId46"/>
    <p:sldId id="342" r:id="rId47"/>
    <p:sldId id="343" r:id="rId48"/>
    <p:sldId id="322" r:id="rId49"/>
    <p:sldId id="323" r:id="rId50"/>
    <p:sldId id="324" r:id="rId51"/>
    <p:sldId id="344" r:id="rId52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ka Gnaedinger" initials="AG" lastIdx="2" clrIdx="0">
    <p:extLst>
      <p:ext uri="{19B8F6BF-5375-455C-9EA6-DF929625EA0E}">
        <p15:presenceInfo xmlns:p15="http://schemas.microsoft.com/office/powerpoint/2012/main" userId="S-1-5-21-3874007654-1566841883-3423792957-90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B97912-2DCD-4DF0-92A3-1926E03BE0EE}" v="193" dt="2026-03-12T18:54:08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5" d="100"/>
          <a:sy n="105" d="100"/>
        </p:scale>
        <p:origin x="180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commentAuthors" Target="commentAuthors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naldo, Christopher (HC/SC)" userId="962f289b-d558-433d-be8e-06b33c0af375" providerId="ADAL" clId="{CB549B1E-91B7-4100-80B9-49CFFD8384E1}"/>
    <pc:docChg chg="undo redo custSel addSld delSld modSld">
      <pc:chgData name="Rinaldo, Christopher (HC/SC)" userId="962f289b-d558-433d-be8e-06b33c0af375" providerId="ADAL" clId="{CB549B1E-91B7-4100-80B9-49CFFD8384E1}" dt="2026-03-12T18:54:08.639" v="726" actId="3626"/>
      <pc:docMkLst>
        <pc:docMk/>
      </pc:docMkLst>
      <pc:sldChg chg="modSp mod">
        <pc:chgData name="Rinaldo, Christopher (HC/SC)" userId="962f289b-d558-433d-be8e-06b33c0af375" providerId="ADAL" clId="{CB549B1E-91B7-4100-80B9-49CFFD8384E1}" dt="2026-03-12T18:16:02.013" v="255" actId="20577"/>
        <pc:sldMkLst>
          <pc:docMk/>
          <pc:sldMk cId="42815887" sldId="256"/>
        </pc:sldMkLst>
        <pc:spChg chg="mod">
          <ac:chgData name="Rinaldo, Christopher (HC/SC)" userId="962f289b-d558-433d-be8e-06b33c0af375" providerId="ADAL" clId="{CB549B1E-91B7-4100-80B9-49CFFD8384E1}" dt="2026-03-12T18:16:02.013" v="255" actId="20577"/>
          <ac:spMkLst>
            <pc:docMk/>
            <pc:sldMk cId="42815887" sldId="256"/>
            <ac:spMk id="2" creationId="{00000000-0000-0000-0000-000000000000}"/>
          </ac:spMkLst>
        </pc:spChg>
      </pc:sldChg>
      <pc:sldChg chg="addSp modSp mod">
        <pc:chgData name="Rinaldo, Christopher (HC/SC)" userId="962f289b-d558-433d-be8e-06b33c0af375" providerId="ADAL" clId="{CB549B1E-91B7-4100-80B9-49CFFD8384E1}" dt="2026-03-12T18:21:58.042" v="318" actId="3626"/>
        <pc:sldMkLst>
          <pc:docMk/>
          <pc:sldMk cId="3506000371" sldId="293"/>
        </pc:sldMkLst>
        <pc:spChg chg="add mod">
          <ac:chgData name="Rinaldo, Christopher (HC/SC)" userId="962f289b-d558-433d-be8e-06b33c0af375" providerId="ADAL" clId="{CB549B1E-91B7-4100-80B9-49CFFD8384E1}" dt="2026-03-12T18:21:58.042" v="318" actId="3626"/>
          <ac:spMkLst>
            <pc:docMk/>
            <pc:sldMk cId="3506000371" sldId="293"/>
            <ac:spMk id="2" creationId="{C64DA52D-9450-1F3C-3356-0F08C1A38463}"/>
          </ac:spMkLst>
        </pc:spChg>
        <pc:picChg chg="mod">
          <ac:chgData name="Rinaldo, Christopher (HC/SC)" userId="962f289b-d558-433d-be8e-06b33c0af375" providerId="ADAL" clId="{CB549B1E-91B7-4100-80B9-49CFFD8384E1}" dt="2026-03-12T18:21:38.304" v="312" actId="1076"/>
          <ac:picMkLst>
            <pc:docMk/>
            <pc:sldMk cId="3506000371" sldId="293"/>
            <ac:picMk id="4" creationId="{B5FD52B2-38C9-56B1-87A3-FFEDE27761E2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22:38.327" v="328" actId="3626"/>
        <pc:sldMkLst>
          <pc:docMk/>
          <pc:sldMk cId="4196187120" sldId="294"/>
        </pc:sldMkLst>
        <pc:spChg chg="add mod">
          <ac:chgData name="Rinaldo, Christopher (HC/SC)" userId="962f289b-d558-433d-be8e-06b33c0af375" providerId="ADAL" clId="{CB549B1E-91B7-4100-80B9-49CFFD8384E1}" dt="2026-03-12T18:22:38.327" v="328" actId="3626"/>
          <ac:spMkLst>
            <pc:docMk/>
            <pc:sldMk cId="4196187120" sldId="294"/>
            <ac:spMk id="2" creationId="{3AF567F9-0407-DE96-CD4F-C57B3E733CD2}"/>
          </ac:spMkLst>
        </pc:spChg>
        <pc:picChg chg="mod">
          <ac:chgData name="Rinaldo, Christopher (HC/SC)" userId="962f289b-d558-433d-be8e-06b33c0af375" providerId="ADAL" clId="{CB549B1E-91B7-4100-80B9-49CFFD8384E1}" dt="2026-03-12T18:22:11.961" v="322" actId="1076"/>
          <ac:picMkLst>
            <pc:docMk/>
            <pc:sldMk cId="4196187120" sldId="294"/>
            <ac:picMk id="4" creationId="{3BB8E121-2A20-5E1C-FFB0-1060555B3D69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53:35.389" v="718" actId="3626"/>
        <pc:sldMkLst>
          <pc:docMk/>
          <pc:sldMk cId="3574387649" sldId="295"/>
        </pc:sldMkLst>
        <pc:spChg chg="add mod">
          <ac:chgData name="Rinaldo, Christopher (HC/SC)" userId="962f289b-d558-433d-be8e-06b33c0af375" providerId="ADAL" clId="{CB549B1E-91B7-4100-80B9-49CFFD8384E1}" dt="2026-03-12T18:53:35.389" v="718" actId="3626"/>
          <ac:spMkLst>
            <pc:docMk/>
            <pc:sldMk cId="3574387649" sldId="295"/>
            <ac:spMk id="2" creationId="{C707FFE3-8469-40FB-CDBB-10610ABD26D3}"/>
          </ac:spMkLst>
        </pc:spChg>
        <pc:picChg chg="mod">
          <ac:chgData name="Rinaldo, Christopher (HC/SC)" userId="962f289b-d558-433d-be8e-06b33c0af375" providerId="ADAL" clId="{CB549B1E-91B7-4100-80B9-49CFFD8384E1}" dt="2026-03-12T18:23:42.438" v="342" actId="1076"/>
          <ac:picMkLst>
            <pc:docMk/>
            <pc:sldMk cId="3574387649" sldId="295"/>
            <ac:picMk id="4" creationId="{2683CE06-3676-CB04-7D74-88F5D9FF0839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53:42.251" v="720" actId="3626"/>
        <pc:sldMkLst>
          <pc:docMk/>
          <pc:sldMk cId="3574387649" sldId="296"/>
        </pc:sldMkLst>
        <pc:spChg chg="add mod">
          <ac:chgData name="Rinaldo, Christopher (HC/SC)" userId="962f289b-d558-433d-be8e-06b33c0af375" providerId="ADAL" clId="{CB549B1E-91B7-4100-80B9-49CFFD8384E1}" dt="2026-03-12T18:53:42.251" v="720" actId="3626"/>
          <ac:spMkLst>
            <pc:docMk/>
            <pc:sldMk cId="3574387649" sldId="296"/>
            <ac:spMk id="2" creationId="{227FD5EC-38CB-6111-986E-A7173BC14D47}"/>
          </ac:spMkLst>
        </pc:spChg>
        <pc:picChg chg="mod">
          <ac:chgData name="Rinaldo, Christopher (HC/SC)" userId="962f289b-d558-433d-be8e-06b33c0af375" providerId="ADAL" clId="{CB549B1E-91B7-4100-80B9-49CFFD8384E1}" dt="2026-03-12T18:25:02.763" v="360" actId="1076"/>
          <ac:picMkLst>
            <pc:docMk/>
            <pc:sldMk cId="3574387649" sldId="296"/>
            <ac:picMk id="4" creationId="{44DBD626-BAEE-5762-F80C-3FA01E6F52B9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53:45.050" v="721" actId="3626"/>
        <pc:sldMkLst>
          <pc:docMk/>
          <pc:sldMk cId="3574387649" sldId="297"/>
        </pc:sldMkLst>
        <pc:spChg chg="add mod">
          <ac:chgData name="Rinaldo, Christopher (HC/SC)" userId="962f289b-d558-433d-be8e-06b33c0af375" providerId="ADAL" clId="{CB549B1E-91B7-4100-80B9-49CFFD8384E1}" dt="2026-03-12T18:53:45.050" v="721" actId="3626"/>
          <ac:spMkLst>
            <pc:docMk/>
            <pc:sldMk cId="3574387649" sldId="297"/>
            <ac:spMk id="2" creationId="{99D461CA-ABA4-C393-F76B-AFFCBD07C1E2}"/>
          </ac:spMkLst>
        </pc:spChg>
        <pc:picChg chg="mod">
          <ac:chgData name="Rinaldo, Christopher (HC/SC)" userId="962f289b-d558-433d-be8e-06b33c0af375" providerId="ADAL" clId="{CB549B1E-91B7-4100-80B9-49CFFD8384E1}" dt="2026-03-12T18:25:46.702" v="369" actId="1076"/>
          <ac:picMkLst>
            <pc:docMk/>
            <pc:sldMk cId="3574387649" sldId="297"/>
            <ac:picMk id="4" creationId="{B2C599F4-3B99-6476-A146-442B801107B6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53:51.670" v="723" actId="3626"/>
        <pc:sldMkLst>
          <pc:docMk/>
          <pc:sldMk cId="3574387649" sldId="298"/>
        </pc:sldMkLst>
        <pc:spChg chg="add mod">
          <ac:chgData name="Rinaldo, Christopher (HC/SC)" userId="962f289b-d558-433d-be8e-06b33c0af375" providerId="ADAL" clId="{CB549B1E-91B7-4100-80B9-49CFFD8384E1}" dt="2026-03-12T18:53:51.670" v="723" actId="3626"/>
          <ac:spMkLst>
            <pc:docMk/>
            <pc:sldMk cId="3574387649" sldId="298"/>
            <ac:spMk id="2" creationId="{9AB525AF-B215-C5B0-5E45-29A4218D21A6}"/>
          </ac:spMkLst>
        </pc:spChg>
        <pc:picChg chg="mod">
          <ac:chgData name="Rinaldo, Christopher (HC/SC)" userId="962f289b-d558-433d-be8e-06b33c0af375" providerId="ADAL" clId="{CB549B1E-91B7-4100-80B9-49CFFD8384E1}" dt="2026-03-12T18:26:28.781" v="380" actId="1076"/>
          <ac:picMkLst>
            <pc:docMk/>
            <pc:sldMk cId="3574387649" sldId="298"/>
            <ac:picMk id="3" creationId="{42E697D9-DFF6-0322-F751-5CACE31A5829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53:49.187" v="722" actId="3626"/>
        <pc:sldMkLst>
          <pc:docMk/>
          <pc:sldMk cId="3574387649" sldId="299"/>
        </pc:sldMkLst>
        <pc:spChg chg="add mod">
          <ac:chgData name="Rinaldo, Christopher (HC/SC)" userId="962f289b-d558-433d-be8e-06b33c0af375" providerId="ADAL" clId="{CB549B1E-91B7-4100-80B9-49CFFD8384E1}" dt="2026-03-12T18:53:49.187" v="722" actId="3626"/>
          <ac:spMkLst>
            <pc:docMk/>
            <pc:sldMk cId="3574387649" sldId="299"/>
            <ac:spMk id="2" creationId="{811CBC3B-27A4-3D28-05FB-0CFD2015BF56}"/>
          </ac:spMkLst>
        </pc:spChg>
        <pc:picChg chg="mod">
          <ac:chgData name="Rinaldo, Christopher (HC/SC)" userId="962f289b-d558-433d-be8e-06b33c0af375" providerId="ADAL" clId="{CB549B1E-91B7-4100-80B9-49CFFD8384E1}" dt="2026-03-12T18:27:00.444" v="389" actId="1076"/>
          <ac:picMkLst>
            <pc:docMk/>
            <pc:sldMk cId="3574387649" sldId="299"/>
            <ac:picMk id="4" creationId="{ED1056C7-8321-4B54-209F-C5C2A6C3368E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54:02.361" v="724" actId="3626"/>
        <pc:sldMkLst>
          <pc:docMk/>
          <pc:sldMk cId="3574387649" sldId="300"/>
        </pc:sldMkLst>
        <pc:spChg chg="add mod">
          <ac:chgData name="Rinaldo, Christopher (HC/SC)" userId="962f289b-d558-433d-be8e-06b33c0af375" providerId="ADAL" clId="{CB549B1E-91B7-4100-80B9-49CFFD8384E1}" dt="2026-03-12T18:54:02.361" v="724" actId="3626"/>
          <ac:spMkLst>
            <pc:docMk/>
            <pc:sldMk cId="3574387649" sldId="300"/>
            <ac:spMk id="2" creationId="{A0602C83-3AD1-D866-69B5-A9D25B2A88A0}"/>
          </ac:spMkLst>
        </pc:spChg>
        <pc:picChg chg="mod">
          <ac:chgData name="Rinaldo, Christopher (HC/SC)" userId="962f289b-d558-433d-be8e-06b33c0af375" providerId="ADAL" clId="{CB549B1E-91B7-4100-80B9-49CFFD8384E1}" dt="2026-03-12T18:27:36.873" v="398" actId="1076"/>
          <ac:picMkLst>
            <pc:docMk/>
            <pc:sldMk cId="3574387649" sldId="300"/>
            <ac:picMk id="4" creationId="{2B5DE448-1208-D5AE-CACC-386C33E0D59F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54:04.815" v="725" actId="3626"/>
        <pc:sldMkLst>
          <pc:docMk/>
          <pc:sldMk cId="3574387649" sldId="301"/>
        </pc:sldMkLst>
        <pc:spChg chg="add mod">
          <ac:chgData name="Rinaldo, Christopher (HC/SC)" userId="962f289b-d558-433d-be8e-06b33c0af375" providerId="ADAL" clId="{CB549B1E-91B7-4100-80B9-49CFFD8384E1}" dt="2026-03-12T18:54:04.815" v="725" actId="3626"/>
          <ac:spMkLst>
            <pc:docMk/>
            <pc:sldMk cId="3574387649" sldId="301"/>
            <ac:spMk id="2" creationId="{03BAA462-DB25-2283-12F7-789188E27064}"/>
          </ac:spMkLst>
        </pc:spChg>
        <pc:picChg chg="mod">
          <ac:chgData name="Rinaldo, Christopher (HC/SC)" userId="962f289b-d558-433d-be8e-06b33c0af375" providerId="ADAL" clId="{CB549B1E-91B7-4100-80B9-49CFFD8384E1}" dt="2026-03-12T18:28:17.318" v="407" actId="1076"/>
          <ac:picMkLst>
            <pc:docMk/>
            <pc:sldMk cId="3574387649" sldId="301"/>
            <ac:picMk id="4" creationId="{E34A4910-1188-9BC5-C42C-A7C2A7CD5C9B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54:08.639" v="726" actId="3626"/>
        <pc:sldMkLst>
          <pc:docMk/>
          <pc:sldMk cId="3574387649" sldId="302"/>
        </pc:sldMkLst>
        <pc:spChg chg="add mod">
          <ac:chgData name="Rinaldo, Christopher (HC/SC)" userId="962f289b-d558-433d-be8e-06b33c0af375" providerId="ADAL" clId="{CB549B1E-91B7-4100-80B9-49CFFD8384E1}" dt="2026-03-12T18:54:08.639" v="726" actId="3626"/>
          <ac:spMkLst>
            <pc:docMk/>
            <pc:sldMk cId="3574387649" sldId="302"/>
            <ac:spMk id="2" creationId="{4564A58E-27A1-7DC1-9F8B-00C1948B5B8A}"/>
          </ac:spMkLst>
        </pc:spChg>
        <pc:picChg chg="mod">
          <ac:chgData name="Rinaldo, Christopher (HC/SC)" userId="962f289b-d558-433d-be8e-06b33c0af375" providerId="ADAL" clId="{CB549B1E-91B7-4100-80B9-49CFFD8384E1}" dt="2026-03-12T18:28:50.187" v="416" actId="1076"/>
          <ac:picMkLst>
            <pc:docMk/>
            <pc:sldMk cId="3574387649" sldId="302"/>
            <ac:picMk id="4" creationId="{06CFFA57-374B-5727-64CA-E98B98AA493B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30:27.941" v="431" actId="3626"/>
        <pc:sldMkLst>
          <pc:docMk/>
          <pc:sldMk cId="3574387649" sldId="303"/>
        </pc:sldMkLst>
        <pc:spChg chg="add mod">
          <ac:chgData name="Rinaldo, Christopher (HC/SC)" userId="962f289b-d558-433d-be8e-06b33c0af375" providerId="ADAL" clId="{CB549B1E-91B7-4100-80B9-49CFFD8384E1}" dt="2026-03-12T18:30:27.941" v="431" actId="3626"/>
          <ac:spMkLst>
            <pc:docMk/>
            <pc:sldMk cId="3574387649" sldId="303"/>
            <ac:spMk id="2" creationId="{F952109E-2138-A17C-6827-8B0DE1B07047}"/>
          </ac:spMkLst>
        </pc:spChg>
        <pc:picChg chg="mod">
          <ac:chgData name="Rinaldo, Christopher (HC/SC)" userId="962f289b-d558-433d-be8e-06b33c0af375" providerId="ADAL" clId="{CB549B1E-91B7-4100-80B9-49CFFD8384E1}" dt="2026-03-12T18:29:30.639" v="425" actId="1076"/>
          <ac:picMkLst>
            <pc:docMk/>
            <pc:sldMk cId="3574387649" sldId="303"/>
            <ac:picMk id="4" creationId="{AB344BB7-D04C-5023-B743-0F271F23BAD8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31:46.245" v="455" actId="3626"/>
        <pc:sldMkLst>
          <pc:docMk/>
          <pc:sldMk cId="3574387649" sldId="304"/>
        </pc:sldMkLst>
        <pc:spChg chg="add mod">
          <ac:chgData name="Rinaldo, Christopher (HC/SC)" userId="962f289b-d558-433d-be8e-06b33c0af375" providerId="ADAL" clId="{CB549B1E-91B7-4100-80B9-49CFFD8384E1}" dt="2026-03-12T18:31:46.245" v="455" actId="3626"/>
          <ac:spMkLst>
            <pc:docMk/>
            <pc:sldMk cId="3574387649" sldId="304"/>
            <ac:spMk id="2" creationId="{A5D2800C-95CD-A8FA-76C8-2793448166E9}"/>
          </ac:spMkLst>
        </pc:spChg>
        <pc:picChg chg="mod">
          <ac:chgData name="Rinaldo, Christopher (HC/SC)" userId="962f289b-d558-433d-be8e-06b33c0af375" providerId="ADAL" clId="{CB549B1E-91B7-4100-80B9-49CFFD8384E1}" dt="2026-03-12T18:31:15.874" v="445" actId="1076"/>
          <ac:picMkLst>
            <pc:docMk/>
            <pc:sldMk cId="3574387649" sldId="304"/>
            <ac:picMk id="4" creationId="{1DC2CC6F-1875-B2DF-8734-60F7F138FF1C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32:55.855" v="475" actId="3626"/>
        <pc:sldMkLst>
          <pc:docMk/>
          <pc:sldMk cId="3574387649" sldId="305"/>
        </pc:sldMkLst>
        <pc:spChg chg="add mod">
          <ac:chgData name="Rinaldo, Christopher (HC/SC)" userId="962f289b-d558-433d-be8e-06b33c0af375" providerId="ADAL" clId="{CB549B1E-91B7-4100-80B9-49CFFD8384E1}" dt="2026-03-12T18:32:55.855" v="475" actId="3626"/>
          <ac:spMkLst>
            <pc:docMk/>
            <pc:sldMk cId="3574387649" sldId="305"/>
            <ac:spMk id="2" creationId="{7D090914-82A4-8251-4D5E-52B708A64E55}"/>
          </ac:spMkLst>
        </pc:spChg>
        <pc:picChg chg="mod">
          <ac:chgData name="Rinaldo, Christopher (HC/SC)" userId="962f289b-d558-433d-be8e-06b33c0af375" providerId="ADAL" clId="{CB549B1E-91B7-4100-80B9-49CFFD8384E1}" dt="2026-03-12T18:32:37.040" v="469" actId="1076"/>
          <ac:picMkLst>
            <pc:docMk/>
            <pc:sldMk cId="3574387649" sldId="305"/>
            <ac:picMk id="4" creationId="{5A7AFE97-2B61-7FE0-5F9C-645CAC8914CD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33:31.540" v="485" actId="3626"/>
        <pc:sldMkLst>
          <pc:docMk/>
          <pc:sldMk cId="3574387649" sldId="306"/>
        </pc:sldMkLst>
        <pc:spChg chg="add mod">
          <ac:chgData name="Rinaldo, Christopher (HC/SC)" userId="962f289b-d558-433d-be8e-06b33c0af375" providerId="ADAL" clId="{CB549B1E-91B7-4100-80B9-49CFFD8384E1}" dt="2026-03-12T18:33:31.540" v="485" actId="3626"/>
          <ac:spMkLst>
            <pc:docMk/>
            <pc:sldMk cId="3574387649" sldId="306"/>
            <ac:spMk id="2" creationId="{73D5B1DF-55CE-D596-A9F1-3E12EF731207}"/>
          </ac:spMkLst>
        </pc:spChg>
        <pc:picChg chg="mod">
          <ac:chgData name="Rinaldo, Christopher (HC/SC)" userId="962f289b-d558-433d-be8e-06b33c0af375" providerId="ADAL" clId="{CB549B1E-91B7-4100-80B9-49CFFD8384E1}" dt="2026-03-12T18:33:09.961" v="479" actId="1076"/>
          <ac:picMkLst>
            <pc:docMk/>
            <pc:sldMk cId="3574387649" sldId="306"/>
            <ac:picMk id="4" creationId="{0C766AEA-FD9E-57F6-80EB-475D4CAE8805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34:07.935" v="495" actId="3626"/>
        <pc:sldMkLst>
          <pc:docMk/>
          <pc:sldMk cId="3574387649" sldId="307"/>
        </pc:sldMkLst>
        <pc:spChg chg="add mod">
          <ac:chgData name="Rinaldo, Christopher (HC/SC)" userId="962f289b-d558-433d-be8e-06b33c0af375" providerId="ADAL" clId="{CB549B1E-91B7-4100-80B9-49CFFD8384E1}" dt="2026-03-12T18:34:07.935" v="495" actId="3626"/>
          <ac:spMkLst>
            <pc:docMk/>
            <pc:sldMk cId="3574387649" sldId="307"/>
            <ac:spMk id="2" creationId="{85694FBC-9ACB-088F-74A5-2C5CC45F6DC6}"/>
          </ac:spMkLst>
        </pc:spChg>
        <pc:picChg chg="mod">
          <ac:chgData name="Rinaldo, Christopher (HC/SC)" userId="962f289b-d558-433d-be8e-06b33c0af375" providerId="ADAL" clId="{CB549B1E-91B7-4100-80B9-49CFFD8384E1}" dt="2026-03-12T18:33:47.444" v="489" actId="1076"/>
          <ac:picMkLst>
            <pc:docMk/>
            <pc:sldMk cId="3574387649" sldId="307"/>
            <ac:picMk id="4" creationId="{52C8744C-59DF-C8E4-83F3-97C201A5E278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34:41.587" v="505" actId="3626"/>
        <pc:sldMkLst>
          <pc:docMk/>
          <pc:sldMk cId="3574387649" sldId="308"/>
        </pc:sldMkLst>
        <pc:spChg chg="add mod">
          <ac:chgData name="Rinaldo, Christopher (HC/SC)" userId="962f289b-d558-433d-be8e-06b33c0af375" providerId="ADAL" clId="{CB549B1E-91B7-4100-80B9-49CFFD8384E1}" dt="2026-03-12T18:34:41.587" v="505" actId="3626"/>
          <ac:spMkLst>
            <pc:docMk/>
            <pc:sldMk cId="3574387649" sldId="308"/>
            <ac:spMk id="2" creationId="{0CEB1100-B7A5-7048-CF5C-957352250F8C}"/>
          </ac:spMkLst>
        </pc:spChg>
        <pc:picChg chg="mod">
          <ac:chgData name="Rinaldo, Christopher (HC/SC)" userId="962f289b-d558-433d-be8e-06b33c0af375" providerId="ADAL" clId="{CB549B1E-91B7-4100-80B9-49CFFD8384E1}" dt="2026-03-12T18:34:19.814" v="499" actId="1076"/>
          <ac:picMkLst>
            <pc:docMk/>
            <pc:sldMk cId="3574387649" sldId="308"/>
            <ac:picMk id="3" creationId="{B2065683-4645-C41C-F030-13A4851AAD58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35:51.414" v="525" actId="3626"/>
        <pc:sldMkLst>
          <pc:docMk/>
          <pc:sldMk cId="3574387649" sldId="310"/>
        </pc:sldMkLst>
        <pc:spChg chg="add mod">
          <ac:chgData name="Rinaldo, Christopher (HC/SC)" userId="962f289b-d558-433d-be8e-06b33c0af375" providerId="ADAL" clId="{CB549B1E-91B7-4100-80B9-49CFFD8384E1}" dt="2026-03-12T18:35:51.414" v="525" actId="3626"/>
          <ac:spMkLst>
            <pc:docMk/>
            <pc:sldMk cId="3574387649" sldId="310"/>
            <ac:spMk id="2" creationId="{9D2B0047-4538-BEDF-C45E-AA68274F7E39}"/>
          </ac:spMkLst>
        </pc:spChg>
        <pc:picChg chg="mod">
          <ac:chgData name="Rinaldo, Christopher (HC/SC)" userId="962f289b-d558-433d-be8e-06b33c0af375" providerId="ADAL" clId="{CB549B1E-91B7-4100-80B9-49CFFD8384E1}" dt="2026-03-12T18:35:28.871" v="519" actId="1076"/>
          <ac:picMkLst>
            <pc:docMk/>
            <pc:sldMk cId="3574387649" sldId="310"/>
            <ac:picMk id="4" creationId="{E522C786-8201-910C-54B7-05CF503A82D9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36:27.089" v="535" actId="3626"/>
        <pc:sldMkLst>
          <pc:docMk/>
          <pc:sldMk cId="3574387649" sldId="311"/>
        </pc:sldMkLst>
        <pc:spChg chg="add mod">
          <ac:chgData name="Rinaldo, Christopher (HC/SC)" userId="962f289b-d558-433d-be8e-06b33c0af375" providerId="ADAL" clId="{CB549B1E-91B7-4100-80B9-49CFFD8384E1}" dt="2026-03-12T18:36:27.089" v="535" actId="3626"/>
          <ac:spMkLst>
            <pc:docMk/>
            <pc:sldMk cId="3574387649" sldId="311"/>
            <ac:spMk id="2" creationId="{148C9FA2-8AEC-A2F4-AB59-8FE2322CE776}"/>
          </ac:spMkLst>
        </pc:spChg>
        <pc:picChg chg="mod">
          <ac:chgData name="Rinaldo, Christopher (HC/SC)" userId="962f289b-d558-433d-be8e-06b33c0af375" providerId="ADAL" clId="{CB549B1E-91B7-4100-80B9-49CFFD8384E1}" dt="2026-03-12T18:36:04.449" v="529" actId="1076"/>
          <ac:picMkLst>
            <pc:docMk/>
            <pc:sldMk cId="3574387649" sldId="311"/>
            <ac:picMk id="4" creationId="{76E39359-E120-69C7-D9ED-1951D157AA09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37:35.428" v="555" actId="3626"/>
        <pc:sldMkLst>
          <pc:docMk/>
          <pc:sldMk cId="3574387649" sldId="312"/>
        </pc:sldMkLst>
        <pc:spChg chg="add mod">
          <ac:chgData name="Rinaldo, Christopher (HC/SC)" userId="962f289b-d558-433d-be8e-06b33c0af375" providerId="ADAL" clId="{CB549B1E-91B7-4100-80B9-49CFFD8384E1}" dt="2026-03-12T18:37:35.428" v="555" actId="3626"/>
          <ac:spMkLst>
            <pc:docMk/>
            <pc:sldMk cId="3574387649" sldId="312"/>
            <ac:spMk id="2" creationId="{C9164F54-FE70-43FF-4E05-FC54D8C494BB}"/>
          </ac:spMkLst>
        </pc:spChg>
        <pc:picChg chg="mod">
          <ac:chgData name="Rinaldo, Christopher (HC/SC)" userId="962f289b-d558-433d-be8e-06b33c0af375" providerId="ADAL" clId="{CB549B1E-91B7-4100-80B9-49CFFD8384E1}" dt="2026-03-12T18:37:15.303" v="549" actId="1076"/>
          <ac:picMkLst>
            <pc:docMk/>
            <pc:sldMk cId="3574387649" sldId="312"/>
            <ac:picMk id="4" creationId="{7F61B004-28D2-F261-EC38-7E7EB942E1E1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37:00.654" v="545" actId="3626"/>
        <pc:sldMkLst>
          <pc:docMk/>
          <pc:sldMk cId="3574387649" sldId="313"/>
        </pc:sldMkLst>
        <pc:spChg chg="add mod">
          <ac:chgData name="Rinaldo, Christopher (HC/SC)" userId="962f289b-d558-433d-be8e-06b33c0af375" providerId="ADAL" clId="{CB549B1E-91B7-4100-80B9-49CFFD8384E1}" dt="2026-03-12T18:37:00.654" v="545" actId="3626"/>
          <ac:spMkLst>
            <pc:docMk/>
            <pc:sldMk cId="3574387649" sldId="313"/>
            <ac:spMk id="2" creationId="{A193ED1A-79EC-F1DF-3941-D80BB68EB590}"/>
          </ac:spMkLst>
        </pc:spChg>
        <pc:picChg chg="mod">
          <ac:chgData name="Rinaldo, Christopher (HC/SC)" userId="962f289b-d558-433d-be8e-06b33c0af375" providerId="ADAL" clId="{CB549B1E-91B7-4100-80B9-49CFFD8384E1}" dt="2026-03-12T18:36:41.845" v="539" actId="1076"/>
          <ac:picMkLst>
            <pc:docMk/>
            <pc:sldMk cId="3574387649" sldId="313"/>
            <ac:picMk id="3" creationId="{37C0EA12-825E-2BE9-3124-2B6C13C74398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38:09.612" v="565" actId="3626"/>
        <pc:sldMkLst>
          <pc:docMk/>
          <pc:sldMk cId="3574387649" sldId="314"/>
        </pc:sldMkLst>
        <pc:spChg chg="add mod">
          <ac:chgData name="Rinaldo, Christopher (HC/SC)" userId="962f289b-d558-433d-be8e-06b33c0af375" providerId="ADAL" clId="{CB549B1E-91B7-4100-80B9-49CFFD8384E1}" dt="2026-03-12T18:38:09.612" v="565" actId="3626"/>
          <ac:spMkLst>
            <pc:docMk/>
            <pc:sldMk cId="3574387649" sldId="314"/>
            <ac:spMk id="2" creationId="{43E91AFA-C537-6E5C-68C0-F3AE8501E8F3}"/>
          </ac:spMkLst>
        </pc:spChg>
        <pc:picChg chg="mod">
          <ac:chgData name="Rinaldo, Christopher (HC/SC)" userId="962f289b-d558-433d-be8e-06b33c0af375" providerId="ADAL" clId="{CB549B1E-91B7-4100-80B9-49CFFD8384E1}" dt="2026-03-12T18:37:48.920" v="559" actId="1076"/>
          <ac:picMkLst>
            <pc:docMk/>
            <pc:sldMk cId="3574387649" sldId="314"/>
            <ac:picMk id="4" creationId="{02FF3AB9-88A0-8443-3854-A46755F1077F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38:44.072" v="575" actId="3626"/>
        <pc:sldMkLst>
          <pc:docMk/>
          <pc:sldMk cId="3574387649" sldId="315"/>
        </pc:sldMkLst>
        <pc:spChg chg="add mod">
          <ac:chgData name="Rinaldo, Christopher (HC/SC)" userId="962f289b-d558-433d-be8e-06b33c0af375" providerId="ADAL" clId="{CB549B1E-91B7-4100-80B9-49CFFD8384E1}" dt="2026-03-12T18:38:44.072" v="575" actId="3626"/>
          <ac:spMkLst>
            <pc:docMk/>
            <pc:sldMk cId="3574387649" sldId="315"/>
            <ac:spMk id="2" creationId="{7FDDE06E-B375-32BF-7074-170F1D8E35B2}"/>
          </ac:spMkLst>
        </pc:spChg>
        <pc:picChg chg="mod">
          <ac:chgData name="Rinaldo, Christopher (HC/SC)" userId="962f289b-d558-433d-be8e-06b33c0af375" providerId="ADAL" clId="{CB549B1E-91B7-4100-80B9-49CFFD8384E1}" dt="2026-03-12T18:38:25.141" v="569" actId="1076"/>
          <ac:picMkLst>
            <pc:docMk/>
            <pc:sldMk cId="3574387649" sldId="315"/>
            <ac:picMk id="4" creationId="{2EF68931-C112-89CA-6AA8-996827847CDA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39:18.191" v="585"/>
        <pc:sldMkLst>
          <pc:docMk/>
          <pc:sldMk cId="3574387649" sldId="316"/>
        </pc:sldMkLst>
        <pc:spChg chg="add mod">
          <ac:chgData name="Rinaldo, Christopher (HC/SC)" userId="962f289b-d558-433d-be8e-06b33c0af375" providerId="ADAL" clId="{CB549B1E-91B7-4100-80B9-49CFFD8384E1}" dt="2026-03-12T18:39:18.191" v="585"/>
          <ac:spMkLst>
            <pc:docMk/>
            <pc:sldMk cId="3574387649" sldId="316"/>
            <ac:spMk id="2" creationId="{A2A1D192-1BA0-DCB7-3AD0-5572184ADF3E}"/>
          </ac:spMkLst>
        </pc:spChg>
        <pc:picChg chg="mod">
          <ac:chgData name="Rinaldo, Christopher (HC/SC)" userId="962f289b-d558-433d-be8e-06b33c0af375" providerId="ADAL" clId="{CB549B1E-91B7-4100-80B9-49CFFD8384E1}" dt="2026-03-12T18:38:56.095" v="579" actId="1076"/>
          <ac:picMkLst>
            <pc:docMk/>
            <pc:sldMk cId="3574387649" sldId="316"/>
            <ac:picMk id="4" creationId="{0A0632B5-3CCD-4EA1-C933-17702F3CC19C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40:38.045" v="605" actId="3626"/>
        <pc:sldMkLst>
          <pc:docMk/>
          <pc:sldMk cId="3574387649" sldId="317"/>
        </pc:sldMkLst>
        <pc:spChg chg="add mod">
          <ac:chgData name="Rinaldo, Christopher (HC/SC)" userId="962f289b-d558-433d-be8e-06b33c0af375" providerId="ADAL" clId="{CB549B1E-91B7-4100-80B9-49CFFD8384E1}" dt="2026-03-12T18:40:38.045" v="605" actId="3626"/>
          <ac:spMkLst>
            <pc:docMk/>
            <pc:sldMk cId="3574387649" sldId="317"/>
            <ac:spMk id="2" creationId="{392E116D-38D6-F1F1-A070-1806D5103970}"/>
          </ac:spMkLst>
        </pc:spChg>
        <pc:picChg chg="mod">
          <ac:chgData name="Rinaldo, Christopher (HC/SC)" userId="962f289b-d558-433d-be8e-06b33c0af375" providerId="ADAL" clId="{CB549B1E-91B7-4100-80B9-49CFFD8384E1}" dt="2026-03-12T18:40:15.136" v="599" actId="1076"/>
          <ac:picMkLst>
            <pc:docMk/>
            <pc:sldMk cId="3574387649" sldId="317"/>
            <ac:picMk id="4" creationId="{2808EE23-B44F-024C-8C50-4B8AA8054BA3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41:11.267" v="615" actId="3626"/>
        <pc:sldMkLst>
          <pc:docMk/>
          <pc:sldMk cId="3574387649" sldId="318"/>
        </pc:sldMkLst>
        <pc:spChg chg="add mod">
          <ac:chgData name="Rinaldo, Christopher (HC/SC)" userId="962f289b-d558-433d-be8e-06b33c0af375" providerId="ADAL" clId="{CB549B1E-91B7-4100-80B9-49CFFD8384E1}" dt="2026-03-12T18:41:11.267" v="615" actId="3626"/>
          <ac:spMkLst>
            <pc:docMk/>
            <pc:sldMk cId="3574387649" sldId="318"/>
            <ac:spMk id="2" creationId="{0F465645-6FE0-1B31-A989-99C3D23D13D2}"/>
          </ac:spMkLst>
        </pc:spChg>
        <pc:picChg chg="mod">
          <ac:chgData name="Rinaldo, Christopher (HC/SC)" userId="962f289b-d558-433d-be8e-06b33c0af375" providerId="ADAL" clId="{CB549B1E-91B7-4100-80B9-49CFFD8384E1}" dt="2026-03-12T18:40:52.740" v="609" actId="1076"/>
          <ac:picMkLst>
            <pc:docMk/>
            <pc:sldMk cId="3574387649" sldId="318"/>
            <ac:picMk id="4" creationId="{6506274C-3C1E-CE7A-0A40-893CC0320FA4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42:31.452" v="635" actId="3626"/>
        <pc:sldMkLst>
          <pc:docMk/>
          <pc:sldMk cId="3574387649" sldId="319"/>
        </pc:sldMkLst>
        <pc:spChg chg="add mod">
          <ac:chgData name="Rinaldo, Christopher (HC/SC)" userId="962f289b-d558-433d-be8e-06b33c0af375" providerId="ADAL" clId="{CB549B1E-91B7-4100-80B9-49CFFD8384E1}" dt="2026-03-12T18:42:31.452" v="635" actId="3626"/>
          <ac:spMkLst>
            <pc:docMk/>
            <pc:sldMk cId="3574387649" sldId="319"/>
            <ac:spMk id="2" creationId="{75540EBF-2F0E-A0E2-CE21-6DC3C20A7F9E}"/>
          </ac:spMkLst>
        </pc:spChg>
        <pc:picChg chg="mod">
          <ac:chgData name="Rinaldo, Christopher (HC/SC)" userId="962f289b-d558-433d-be8e-06b33c0af375" providerId="ADAL" clId="{CB549B1E-91B7-4100-80B9-49CFFD8384E1}" dt="2026-03-12T18:42:11.947" v="629" actId="1076"/>
          <ac:picMkLst>
            <pc:docMk/>
            <pc:sldMk cId="3574387649" sldId="319"/>
            <ac:picMk id="4" creationId="{33C0393F-B091-DFCD-724D-315A7D7F32D7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43:09.781" v="645" actId="3626"/>
        <pc:sldMkLst>
          <pc:docMk/>
          <pc:sldMk cId="2330442094" sldId="320"/>
        </pc:sldMkLst>
        <pc:spChg chg="add mod">
          <ac:chgData name="Rinaldo, Christopher (HC/SC)" userId="962f289b-d558-433d-be8e-06b33c0af375" providerId="ADAL" clId="{CB549B1E-91B7-4100-80B9-49CFFD8384E1}" dt="2026-03-12T18:43:09.781" v="645" actId="3626"/>
          <ac:spMkLst>
            <pc:docMk/>
            <pc:sldMk cId="2330442094" sldId="320"/>
            <ac:spMk id="2" creationId="{6C0694D8-0432-2AD3-F053-7EB57B33229B}"/>
          </ac:spMkLst>
        </pc:spChg>
        <pc:picChg chg="mod">
          <ac:chgData name="Rinaldo, Christopher (HC/SC)" userId="962f289b-d558-433d-be8e-06b33c0af375" providerId="ADAL" clId="{CB549B1E-91B7-4100-80B9-49CFFD8384E1}" dt="2026-03-12T18:42:50.851" v="639" actId="1076"/>
          <ac:picMkLst>
            <pc:docMk/>
            <pc:sldMk cId="2330442094" sldId="320"/>
            <ac:picMk id="4" creationId="{7B5D5E1B-7124-FBFD-C0B5-6097F98E12D0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43:44.010" v="655" actId="3626"/>
        <pc:sldMkLst>
          <pc:docMk/>
          <pc:sldMk cId="3561766611" sldId="321"/>
        </pc:sldMkLst>
        <pc:spChg chg="add mod">
          <ac:chgData name="Rinaldo, Christopher (HC/SC)" userId="962f289b-d558-433d-be8e-06b33c0af375" providerId="ADAL" clId="{CB549B1E-91B7-4100-80B9-49CFFD8384E1}" dt="2026-03-12T18:43:44.010" v="655" actId="3626"/>
          <ac:spMkLst>
            <pc:docMk/>
            <pc:sldMk cId="3561766611" sldId="321"/>
            <ac:spMk id="2" creationId="{9864CE02-F315-1BA3-2EFD-F75B083D7132}"/>
          </ac:spMkLst>
        </pc:spChg>
        <pc:picChg chg="mod">
          <ac:chgData name="Rinaldo, Christopher (HC/SC)" userId="962f289b-d558-433d-be8e-06b33c0af375" providerId="ADAL" clId="{CB549B1E-91B7-4100-80B9-49CFFD8384E1}" dt="2026-03-12T18:43:21.983" v="649" actId="1076"/>
          <ac:picMkLst>
            <pc:docMk/>
            <pc:sldMk cId="3561766611" sldId="321"/>
            <ac:picMk id="4" creationId="{CE93644E-CDEA-3C99-7F4A-F078761FA6D7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45:33.751" v="685" actId="3626"/>
        <pc:sldMkLst>
          <pc:docMk/>
          <pc:sldMk cId="3840764584" sldId="322"/>
        </pc:sldMkLst>
        <pc:spChg chg="add mod">
          <ac:chgData name="Rinaldo, Christopher (HC/SC)" userId="962f289b-d558-433d-be8e-06b33c0af375" providerId="ADAL" clId="{CB549B1E-91B7-4100-80B9-49CFFD8384E1}" dt="2026-03-12T18:45:33.751" v="685" actId="3626"/>
          <ac:spMkLst>
            <pc:docMk/>
            <pc:sldMk cId="3840764584" sldId="322"/>
            <ac:spMk id="2" creationId="{49ED4B04-F8F4-6FF5-489D-C109EBE945F1}"/>
          </ac:spMkLst>
        </pc:spChg>
        <pc:picChg chg="mod">
          <ac:chgData name="Rinaldo, Christopher (HC/SC)" userId="962f289b-d558-433d-be8e-06b33c0af375" providerId="ADAL" clId="{CB549B1E-91B7-4100-80B9-49CFFD8384E1}" dt="2026-03-12T18:45:16.099" v="679" actId="1076"/>
          <ac:picMkLst>
            <pc:docMk/>
            <pc:sldMk cId="3840764584" sldId="322"/>
            <ac:picMk id="4" creationId="{1A0AE17B-EA53-F671-0546-A169B595452A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46:04.580" v="695" actId="3626"/>
        <pc:sldMkLst>
          <pc:docMk/>
          <pc:sldMk cId="3051512095" sldId="323"/>
        </pc:sldMkLst>
        <pc:spChg chg="add mod">
          <ac:chgData name="Rinaldo, Christopher (HC/SC)" userId="962f289b-d558-433d-be8e-06b33c0af375" providerId="ADAL" clId="{CB549B1E-91B7-4100-80B9-49CFFD8384E1}" dt="2026-03-12T18:46:04.580" v="695" actId="3626"/>
          <ac:spMkLst>
            <pc:docMk/>
            <pc:sldMk cId="3051512095" sldId="323"/>
            <ac:spMk id="2" creationId="{CFDBB216-9548-A331-4C67-C71E1F00C4C6}"/>
          </ac:spMkLst>
        </pc:spChg>
        <pc:picChg chg="mod">
          <ac:chgData name="Rinaldo, Christopher (HC/SC)" userId="962f289b-d558-433d-be8e-06b33c0af375" providerId="ADAL" clId="{CB549B1E-91B7-4100-80B9-49CFFD8384E1}" dt="2026-03-12T18:45:46.127" v="689" actId="1076"/>
          <ac:picMkLst>
            <pc:docMk/>
            <pc:sldMk cId="3051512095" sldId="323"/>
            <ac:picMk id="4" creationId="{3FD4B898-3598-CE8C-A35A-321061DB63E1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46:56.520" v="706" actId="3626"/>
        <pc:sldMkLst>
          <pc:docMk/>
          <pc:sldMk cId="4152696302" sldId="324"/>
        </pc:sldMkLst>
        <pc:spChg chg="add mod">
          <ac:chgData name="Rinaldo, Christopher (HC/SC)" userId="962f289b-d558-433d-be8e-06b33c0af375" providerId="ADAL" clId="{CB549B1E-91B7-4100-80B9-49CFFD8384E1}" dt="2026-03-12T18:46:56.520" v="706" actId="3626"/>
          <ac:spMkLst>
            <pc:docMk/>
            <pc:sldMk cId="4152696302" sldId="324"/>
            <ac:spMk id="2" creationId="{874F965C-5F6C-19E1-C926-4480FEE0DEDF}"/>
          </ac:spMkLst>
        </pc:spChg>
        <pc:picChg chg="mod">
          <ac:chgData name="Rinaldo, Christopher (HC/SC)" userId="962f289b-d558-433d-be8e-06b33c0af375" providerId="ADAL" clId="{CB549B1E-91B7-4100-80B9-49CFFD8384E1}" dt="2026-03-12T18:46:30.582" v="700" actId="1076"/>
          <ac:picMkLst>
            <pc:docMk/>
            <pc:sldMk cId="4152696302" sldId="324"/>
            <ac:picMk id="4" creationId="{5F276975-6E9A-8FD3-2612-D572EC214D1A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21:24.978" v="308" actId="3626"/>
        <pc:sldMkLst>
          <pc:docMk/>
          <pc:sldMk cId="2153306143" sldId="329"/>
        </pc:sldMkLst>
        <pc:spChg chg="add mod">
          <ac:chgData name="Rinaldo, Christopher (HC/SC)" userId="962f289b-d558-433d-be8e-06b33c0af375" providerId="ADAL" clId="{CB549B1E-91B7-4100-80B9-49CFFD8384E1}" dt="2026-03-12T18:21:24.978" v="308" actId="3626"/>
          <ac:spMkLst>
            <pc:docMk/>
            <pc:sldMk cId="2153306143" sldId="329"/>
            <ac:spMk id="2" creationId="{F0ED306E-7DE6-E396-5D1D-7852EB894783}"/>
          </ac:spMkLst>
        </pc:spChg>
        <pc:picChg chg="mod">
          <ac:chgData name="Rinaldo, Christopher (HC/SC)" userId="962f289b-d558-433d-be8e-06b33c0af375" providerId="ADAL" clId="{CB549B1E-91B7-4100-80B9-49CFFD8384E1}" dt="2026-03-12T18:21:07.706" v="302" actId="1076"/>
          <ac:picMkLst>
            <pc:docMk/>
            <pc:sldMk cId="2153306143" sldId="329"/>
            <ac:picMk id="4" creationId="{B71B55FD-B13D-3A51-815D-7B692D219109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20:53.569" v="298" actId="3626"/>
        <pc:sldMkLst>
          <pc:docMk/>
          <pc:sldMk cId="2402300483" sldId="330"/>
        </pc:sldMkLst>
        <pc:spChg chg="add mod">
          <ac:chgData name="Rinaldo, Christopher (HC/SC)" userId="962f289b-d558-433d-be8e-06b33c0af375" providerId="ADAL" clId="{CB549B1E-91B7-4100-80B9-49CFFD8384E1}" dt="2026-03-12T18:20:53.569" v="298" actId="3626"/>
          <ac:spMkLst>
            <pc:docMk/>
            <pc:sldMk cId="2402300483" sldId="330"/>
            <ac:spMk id="2" creationId="{93588FC3-9CBA-B494-E5CC-2959DEA3B3A9}"/>
          </ac:spMkLst>
        </pc:spChg>
        <pc:picChg chg="mod">
          <ac:chgData name="Rinaldo, Christopher (HC/SC)" userId="962f289b-d558-433d-be8e-06b33c0af375" providerId="ADAL" clId="{CB549B1E-91B7-4100-80B9-49CFFD8384E1}" dt="2026-03-12T18:20:32.680" v="292" actId="1076"/>
          <ac:picMkLst>
            <pc:docMk/>
            <pc:sldMk cId="2402300483" sldId="330"/>
            <ac:picMk id="4" creationId="{45CEA750-C113-B84B-2383-1D7AEAD94440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19:35.157" v="278" actId="3626"/>
        <pc:sldMkLst>
          <pc:docMk/>
          <pc:sldMk cId="2952951193" sldId="333"/>
        </pc:sldMkLst>
        <pc:spChg chg="add mod">
          <ac:chgData name="Rinaldo, Christopher (HC/SC)" userId="962f289b-d558-433d-be8e-06b33c0af375" providerId="ADAL" clId="{CB549B1E-91B7-4100-80B9-49CFFD8384E1}" dt="2026-03-12T18:19:35.157" v="278" actId="3626"/>
          <ac:spMkLst>
            <pc:docMk/>
            <pc:sldMk cId="2952951193" sldId="333"/>
            <ac:spMk id="2" creationId="{1BCB1792-C7BF-B998-BA92-DED31BAC941B}"/>
          </ac:spMkLst>
        </pc:spChg>
        <pc:picChg chg="mod">
          <ac:chgData name="Rinaldo, Christopher (HC/SC)" userId="962f289b-d558-433d-be8e-06b33c0af375" providerId="ADAL" clId="{CB549B1E-91B7-4100-80B9-49CFFD8384E1}" dt="2026-03-12T18:18:41.067" v="267" actId="1076"/>
          <ac:picMkLst>
            <pc:docMk/>
            <pc:sldMk cId="2952951193" sldId="333"/>
            <ac:picMk id="4" creationId="{4F92F16C-48D9-770A-4A45-ADC05212FBA3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20:17.234" v="288" actId="3626"/>
        <pc:sldMkLst>
          <pc:docMk/>
          <pc:sldMk cId="2106372622" sldId="334"/>
        </pc:sldMkLst>
        <pc:spChg chg="add mod">
          <ac:chgData name="Rinaldo, Christopher (HC/SC)" userId="962f289b-d558-433d-be8e-06b33c0af375" providerId="ADAL" clId="{CB549B1E-91B7-4100-80B9-49CFFD8384E1}" dt="2026-03-12T18:20:17.234" v="288" actId="3626"/>
          <ac:spMkLst>
            <pc:docMk/>
            <pc:sldMk cId="2106372622" sldId="334"/>
            <ac:spMk id="2" creationId="{8336B0AF-345B-4975-DD3C-6981381397D6}"/>
          </ac:spMkLst>
        </pc:spChg>
        <pc:picChg chg="mod">
          <ac:chgData name="Rinaldo, Christopher (HC/SC)" userId="962f289b-d558-433d-be8e-06b33c0af375" providerId="ADAL" clId="{CB549B1E-91B7-4100-80B9-49CFFD8384E1}" dt="2026-03-12T18:19:49.809" v="282" actId="1076"/>
          <ac:picMkLst>
            <pc:docMk/>
            <pc:sldMk cId="2106372622" sldId="334"/>
            <ac:picMk id="4" creationId="{41A2C743-8877-23FF-949F-F485A10D3C39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40:01.319" v="595" actId="3626"/>
        <pc:sldMkLst>
          <pc:docMk/>
          <pc:sldMk cId="1869425583" sldId="336"/>
        </pc:sldMkLst>
        <pc:spChg chg="add mod">
          <ac:chgData name="Rinaldo, Christopher (HC/SC)" userId="962f289b-d558-433d-be8e-06b33c0af375" providerId="ADAL" clId="{CB549B1E-91B7-4100-80B9-49CFFD8384E1}" dt="2026-03-12T18:40:01.319" v="595" actId="3626"/>
          <ac:spMkLst>
            <pc:docMk/>
            <pc:sldMk cId="1869425583" sldId="336"/>
            <ac:spMk id="2" creationId="{0E18B828-43BF-109B-37EE-49FD444B73E4}"/>
          </ac:spMkLst>
        </pc:spChg>
        <pc:picChg chg="mod">
          <ac:chgData name="Rinaldo, Christopher (HC/SC)" userId="962f289b-d558-433d-be8e-06b33c0af375" providerId="ADAL" clId="{CB549B1E-91B7-4100-80B9-49CFFD8384E1}" dt="2026-03-12T18:39:36.370" v="589" actId="1076"/>
          <ac:picMkLst>
            <pc:docMk/>
            <pc:sldMk cId="1869425583" sldId="336"/>
            <ac:picMk id="4" creationId="{821A07D5-EACD-22B4-318F-B7942988D671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19:30.885" v="277" actId="3626"/>
        <pc:sldMkLst>
          <pc:docMk/>
          <pc:sldMk cId="1854161553" sldId="338"/>
        </pc:sldMkLst>
        <pc:spChg chg="add mod">
          <ac:chgData name="Rinaldo, Christopher (HC/SC)" userId="962f289b-d558-433d-be8e-06b33c0af375" providerId="ADAL" clId="{CB549B1E-91B7-4100-80B9-49CFFD8384E1}" dt="2026-03-12T18:19:30.885" v="277" actId="3626"/>
          <ac:spMkLst>
            <pc:docMk/>
            <pc:sldMk cId="1854161553" sldId="338"/>
            <ac:spMk id="2" creationId="{72F35E32-98F1-6DF8-8C5E-682119B6E08D}"/>
          </ac:spMkLst>
        </pc:spChg>
        <pc:picChg chg="mod">
          <ac:chgData name="Rinaldo, Christopher (HC/SC)" userId="962f289b-d558-433d-be8e-06b33c0af375" providerId="ADAL" clId="{CB549B1E-91B7-4100-80B9-49CFFD8384E1}" dt="2026-03-12T18:19:01.955" v="271" actId="1076"/>
          <ac:picMkLst>
            <pc:docMk/>
            <pc:sldMk cId="1854161553" sldId="338"/>
            <ac:picMk id="3" creationId="{1E37DC60-00BA-4C65-2F63-5779563B270C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53:32.421" v="717" actId="3626"/>
        <pc:sldMkLst>
          <pc:docMk/>
          <pc:sldMk cId="3781676355" sldId="339"/>
        </pc:sldMkLst>
        <pc:spChg chg="add mod">
          <ac:chgData name="Rinaldo, Christopher (HC/SC)" userId="962f289b-d558-433d-be8e-06b33c0af375" providerId="ADAL" clId="{CB549B1E-91B7-4100-80B9-49CFFD8384E1}" dt="2026-03-12T18:53:32.421" v="717" actId="3626"/>
          <ac:spMkLst>
            <pc:docMk/>
            <pc:sldMk cId="3781676355" sldId="339"/>
            <ac:spMk id="2" creationId="{3FD31F71-B9E6-F499-D79D-9211C3BEB8CD}"/>
          </ac:spMkLst>
        </pc:spChg>
        <pc:picChg chg="mod">
          <ac:chgData name="Rinaldo, Christopher (HC/SC)" userId="962f289b-d558-433d-be8e-06b33c0af375" providerId="ADAL" clId="{CB549B1E-91B7-4100-80B9-49CFFD8384E1}" dt="2026-03-12T18:23:03.985" v="333" actId="1076"/>
          <ac:picMkLst>
            <pc:docMk/>
            <pc:sldMk cId="3781676355" sldId="339"/>
            <ac:picMk id="6" creationId="{BFE62DA4-FCE6-BD55-AC82-F911B5BD98E7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35:14.605" v="515" actId="3626"/>
        <pc:sldMkLst>
          <pc:docMk/>
          <pc:sldMk cId="173460357" sldId="340"/>
        </pc:sldMkLst>
        <pc:spChg chg="add mod">
          <ac:chgData name="Rinaldo, Christopher (HC/SC)" userId="962f289b-d558-433d-be8e-06b33c0af375" providerId="ADAL" clId="{CB549B1E-91B7-4100-80B9-49CFFD8384E1}" dt="2026-03-12T18:35:14.605" v="515" actId="3626"/>
          <ac:spMkLst>
            <pc:docMk/>
            <pc:sldMk cId="173460357" sldId="340"/>
            <ac:spMk id="2" creationId="{3BAEB7FA-406C-261E-171B-FC7560070396}"/>
          </ac:spMkLst>
        </pc:spChg>
        <pc:picChg chg="mod">
          <ac:chgData name="Rinaldo, Christopher (HC/SC)" userId="962f289b-d558-433d-be8e-06b33c0af375" providerId="ADAL" clId="{CB549B1E-91B7-4100-80B9-49CFFD8384E1}" dt="2026-03-12T18:34:54.566" v="509" actId="1076"/>
          <ac:picMkLst>
            <pc:docMk/>
            <pc:sldMk cId="173460357" sldId="340"/>
            <ac:picMk id="4" creationId="{0C16C513-8A63-67A0-FDE1-B894279ECBE1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41:51.411" v="625" actId="3626"/>
        <pc:sldMkLst>
          <pc:docMk/>
          <pc:sldMk cId="845405371" sldId="341"/>
        </pc:sldMkLst>
        <pc:spChg chg="add mod">
          <ac:chgData name="Rinaldo, Christopher (HC/SC)" userId="962f289b-d558-433d-be8e-06b33c0af375" providerId="ADAL" clId="{CB549B1E-91B7-4100-80B9-49CFFD8384E1}" dt="2026-03-12T18:41:51.411" v="625" actId="3626"/>
          <ac:spMkLst>
            <pc:docMk/>
            <pc:sldMk cId="845405371" sldId="341"/>
            <ac:spMk id="2" creationId="{CC6B9D0C-8F11-4813-9B70-BC45B8013EA3}"/>
          </ac:spMkLst>
        </pc:spChg>
        <pc:picChg chg="mod">
          <ac:chgData name="Rinaldo, Christopher (HC/SC)" userId="962f289b-d558-433d-be8e-06b33c0af375" providerId="ADAL" clId="{CB549B1E-91B7-4100-80B9-49CFFD8384E1}" dt="2026-03-12T18:41:25.333" v="619" actId="1076"/>
          <ac:picMkLst>
            <pc:docMk/>
            <pc:sldMk cId="845405371" sldId="341"/>
            <ac:picMk id="3" creationId="{BAE98003-01FE-573F-7311-1752F65AFE7A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44:24.094" v="665" actId="3626"/>
        <pc:sldMkLst>
          <pc:docMk/>
          <pc:sldMk cId="3138437003" sldId="342"/>
        </pc:sldMkLst>
        <pc:spChg chg="add mod">
          <ac:chgData name="Rinaldo, Christopher (HC/SC)" userId="962f289b-d558-433d-be8e-06b33c0af375" providerId="ADAL" clId="{CB549B1E-91B7-4100-80B9-49CFFD8384E1}" dt="2026-03-12T18:44:24.094" v="665" actId="3626"/>
          <ac:spMkLst>
            <pc:docMk/>
            <pc:sldMk cId="3138437003" sldId="342"/>
            <ac:spMk id="2" creationId="{A1BF2D47-A100-52E2-76B9-E557D595ECA6}"/>
          </ac:spMkLst>
        </pc:spChg>
        <pc:picChg chg="mod">
          <ac:chgData name="Rinaldo, Christopher (HC/SC)" userId="962f289b-d558-433d-be8e-06b33c0af375" providerId="ADAL" clId="{CB549B1E-91B7-4100-80B9-49CFFD8384E1}" dt="2026-03-12T18:43:59.117" v="659" actId="1076"/>
          <ac:picMkLst>
            <pc:docMk/>
            <pc:sldMk cId="3138437003" sldId="342"/>
            <ac:picMk id="3" creationId="{70C5ABDE-CF42-EEB6-B893-9B0CFF6E2B84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45:01.086" v="675" actId="3626"/>
        <pc:sldMkLst>
          <pc:docMk/>
          <pc:sldMk cId="3052486719" sldId="343"/>
        </pc:sldMkLst>
        <pc:spChg chg="add mod">
          <ac:chgData name="Rinaldo, Christopher (HC/SC)" userId="962f289b-d558-433d-be8e-06b33c0af375" providerId="ADAL" clId="{CB549B1E-91B7-4100-80B9-49CFFD8384E1}" dt="2026-03-12T18:45:01.086" v="675" actId="3626"/>
          <ac:spMkLst>
            <pc:docMk/>
            <pc:sldMk cId="3052486719" sldId="343"/>
            <ac:spMk id="2" creationId="{EDD0B96D-632F-34B6-CD6F-4720E1527607}"/>
          </ac:spMkLst>
        </pc:spChg>
        <pc:picChg chg="mod">
          <ac:chgData name="Rinaldo, Christopher (HC/SC)" userId="962f289b-d558-433d-be8e-06b33c0af375" providerId="ADAL" clId="{CB549B1E-91B7-4100-80B9-49CFFD8384E1}" dt="2026-03-12T18:44:38.208" v="669" actId="1076"/>
          <ac:picMkLst>
            <pc:docMk/>
            <pc:sldMk cId="3052486719" sldId="343"/>
            <ac:picMk id="4" creationId="{8C400898-7A6F-AD3F-0B77-52362D94C919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47:31.919" v="716" actId="3626"/>
        <pc:sldMkLst>
          <pc:docMk/>
          <pc:sldMk cId="1336387218" sldId="344"/>
        </pc:sldMkLst>
        <pc:spChg chg="add mod">
          <ac:chgData name="Rinaldo, Christopher (HC/SC)" userId="962f289b-d558-433d-be8e-06b33c0af375" providerId="ADAL" clId="{CB549B1E-91B7-4100-80B9-49CFFD8384E1}" dt="2026-03-12T18:47:31.919" v="716" actId="3626"/>
          <ac:spMkLst>
            <pc:docMk/>
            <pc:sldMk cId="1336387218" sldId="344"/>
            <ac:spMk id="2" creationId="{FF1BBA3A-F531-670C-E400-CD969F563821}"/>
          </ac:spMkLst>
        </pc:spChg>
        <pc:picChg chg="mod">
          <ac:chgData name="Rinaldo, Christopher (HC/SC)" userId="962f289b-d558-433d-be8e-06b33c0af375" providerId="ADAL" clId="{CB549B1E-91B7-4100-80B9-49CFFD8384E1}" dt="2026-03-12T18:47:06.593" v="710" actId="1076"/>
          <ac:picMkLst>
            <pc:docMk/>
            <pc:sldMk cId="1336387218" sldId="344"/>
            <ac:picMk id="3" creationId="{54F9FE45-C3E4-E193-8E0E-6E23C12F7051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53:39.549" v="719" actId="3626"/>
        <pc:sldMkLst>
          <pc:docMk/>
          <pc:sldMk cId="2677984933" sldId="345"/>
        </pc:sldMkLst>
        <pc:spChg chg="add mod">
          <ac:chgData name="Rinaldo, Christopher (HC/SC)" userId="962f289b-d558-433d-be8e-06b33c0af375" providerId="ADAL" clId="{CB549B1E-91B7-4100-80B9-49CFFD8384E1}" dt="2026-03-12T18:53:39.549" v="719" actId="3626"/>
          <ac:spMkLst>
            <pc:docMk/>
            <pc:sldMk cId="2677984933" sldId="345"/>
            <ac:spMk id="2" creationId="{FB7B57C4-AAEB-EDAE-C491-F1E0FBC7E23F}"/>
          </ac:spMkLst>
        </pc:spChg>
        <pc:picChg chg="mod">
          <ac:chgData name="Rinaldo, Christopher (HC/SC)" userId="962f289b-d558-433d-be8e-06b33c0af375" providerId="ADAL" clId="{CB549B1E-91B7-4100-80B9-49CFFD8384E1}" dt="2026-03-12T18:24:22.087" v="351" actId="1076"/>
          <ac:picMkLst>
            <pc:docMk/>
            <pc:sldMk cId="2677984933" sldId="345"/>
            <ac:picMk id="3" creationId="{5A5F09C6-690A-6C4C-91B5-ADB79AE1E3F2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31:03.522" v="441" actId="3626"/>
        <pc:sldMkLst>
          <pc:docMk/>
          <pc:sldMk cId="2246472848" sldId="346"/>
        </pc:sldMkLst>
        <pc:spChg chg="add mod">
          <ac:chgData name="Rinaldo, Christopher (HC/SC)" userId="962f289b-d558-433d-be8e-06b33c0af375" providerId="ADAL" clId="{CB549B1E-91B7-4100-80B9-49CFFD8384E1}" dt="2026-03-12T18:31:03.522" v="441" actId="3626"/>
          <ac:spMkLst>
            <pc:docMk/>
            <pc:sldMk cId="2246472848" sldId="346"/>
            <ac:spMk id="2" creationId="{B2345A95-BF31-685B-1982-A97A9CDFFFAE}"/>
          </ac:spMkLst>
        </pc:spChg>
        <pc:picChg chg="mod">
          <ac:chgData name="Rinaldo, Christopher (HC/SC)" userId="962f289b-d558-433d-be8e-06b33c0af375" providerId="ADAL" clId="{CB549B1E-91B7-4100-80B9-49CFFD8384E1}" dt="2026-03-12T18:30:41.751" v="435" actId="1076"/>
          <ac:picMkLst>
            <pc:docMk/>
            <pc:sldMk cId="2246472848" sldId="346"/>
            <ac:picMk id="3" creationId="{96572602-7BB1-3E72-3DA9-00FA66B7B10D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8:32:19.549" v="465" actId="3626"/>
        <pc:sldMkLst>
          <pc:docMk/>
          <pc:sldMk cId="1522052453" sldId="347"/>
        </pc:sldMkLst>
        <pc:spChg chg="add mod">
          <ac:chgData name="Rinaldo, Christopher (HC/SC)" userId="962f289b-d558-433d-be8e-06b33c0af375" providerId="ADAL" clId="{CB549B1E-91B7-4100-80B9-49CFFD8384E1}" dt="2026-03-12T18:32:19.549" v="465" actId="3626"/>
          <ac:spMkLst>
            <pc:docMk/>
            <pc:sldMk cId="1522052453" sldId="347"/>
            <ac:spMk id="2" creationId="{020E4631-A154-B2D3-3A51-0D968B1FB4A9}"/>
          </ac:spMkLst>
        </pc:spChg>
        <pc:picChg chg="mod">
          <ac:chgData name="Rinaldo, Christopher (HC/SC)" userId="962f289b-d558-433d-be8e-06b33c0af375" providerId="ADAL" clId="{CB549B1E-91B7-4100-80B9-49CFFD8384E1}" dt="2026-03-12T18:31:56.649" v="459" actId="1076"/>
          <ac:picMkLst>
            <pc:docMk/>
            <pc:sldMk cId="1522052453" sldId="347"/>
            <ac:picMk id="4" creationId="{22E4EBA1-212C-0A48-9887-C1602043F83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7F86A710-76EE-4089-B319-C9D540164BFA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5430273B-B7F3-4C6B-87AD-3D16145736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130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A335-293D-4407-8D18-FE168F9882DB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DDE7-778E-45E8-9CF1-9595871615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659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A335-293D-4407-8D18-FE168F9882DB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DDE7-778E-45E8-9CF1-9595871615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816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A335-293D-4407-8D18-FE168F9882DB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DDE7-778E-45E8-9CF1-9595871615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028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A335-293D-4407-8D18-FE168F9882DB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DDE7-778E-45E8-9CF1-9595871615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50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A335-293D-4407-8D18-FE168F9882DB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DDE7-778E-45E8-9CF1-9595871615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579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A335-293D-4407-8D18-FE168F9882DB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DDE7-778E-45E8-9CF1-9595871615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337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A335-293D-4407-8D18-FE168F9882DB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DDE7-778E-45E8-9CF1-9595871615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913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A335-293D-4407-8D18-FE168F9882DB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DDE7-778E-45E8-9CF1-9595871615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791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A335-293D-4407-8D18-FE168F9882DB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DDE7-778E-45E8-9CF1-9595871615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89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A335-293D-4407-8D18-FE168F9882DB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DDE7-778E-45E8-9CF1-9595871615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847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A335-293D-4407-8D18-FE168F9882DB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DDE7-778E-45E8-9CF1-9595871615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736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CA335-293D-4407-8D18-FE168F9882DB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DDE7-778E-45E8-9CF1-959587161521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7D958-8139-47B6-17FF-9BDA9B9CD53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429500" y="63500"/>
            <a:ext cx="168592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90098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307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dirty="0"/>
              <a:t>National Monitoring Section- Environmental Dosimetry</a:t>
            </a:r>
            <a:br>
              <a:rPr lang="en-CA" dirty="0"/>
            </a:br>
            <a:br>
              <a:rPr lang="en-CA" dirty="0"/>
            </a:br>
            <a:r>
              <a:rPr lang="en-CA" dirty="0"/>
              <a:t>Section de surveillance </a:t>
            </a:r>
            <a:r>
              <a:rPr lang="en-CA" dirty="0" err="1"/>
              <a:t>nationale</a:t>
            </a:r>
            <a:r>
              <a:rPr lang="en-CA" dirty="0"/>
              <a:t>- </a:t>
            </a:r>
            <a:r>
              <a:rPr lang="fr-FR" dirty="0"/>
              <a:t>Dosimétrie environnementale</a:t>
            </a:r>
            <a:br>
              <a:rPr lang="en-CA" sz="4000" dirty="0"/>
            </a:br>
            <a:br>
              <a:rPr lang="en-CA" sz="4000" dirty="0"/>
            </a:br>
            <a:br>
              <a:rPr lang="en-CA" sz="4000" dirty="0"/>
            </a:br>
            <a:br>
              <a:rPr lang="en-CA" dirty="0"/>
            </a:br>
            <a:br>
              <a:rPr lang="en-CA" dirty="0"/>
            </a:b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4281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2683CE06-3676-CB04-7D74-88F5D9FF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7" y="16748"/>
            <a:ext cx="8105205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07FFE3-8469-40FB-CDBB-10610ABD26D3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Gentilly Reactor (GE10), QC,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Gentilly (GE10), QC,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FCA08-3382-2176-24F7-3792F7E46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lines and numbers&#10;&#10;AI-generated content may be incorrect.">
            <a:extLst>
              <a:ext uri="{FF2B5EF4-FFF2-40B4-BE49-F238E27FC236}">
                <a16:creationId xmlns:a16="http://schemas.microsoft.com/office/drawing/2014/main" id="{5A5F09C6-690A-6C4C-91B5-ADB79AE1E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8" y="27400"/>
            <a:ext cx="8115983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7B57C4-AAEB-EDAE-C491-F1E0FBC7E23F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Gentilly Reactor (GE11), QC, from 2025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Gentilly (GE11), QC, de 2025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67798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44DBD626-BAEE-5762-F80C-3FA01E6F5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4" y="0"/>
            <a:ext cx="8123831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7FD5EC-38CB-6111-986E-A7173BC14D47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Gentilly Reactor (GE4), QC,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Gentilly (GE4), QC,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B2C599F4-3B99-6476-A146-442B80110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6" y="16748"/>
            <a:ext cx="8086627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D461CA-ABA4-C393-F76B-AFFCBD07C1E2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Gentilly Reactor (GE7), QC,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Gentilly (GE7), QC,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42E697D9-DFF6-0322-F751-5CACE31A5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3" y="16748"/>
            <a:ext cx="8092693" cy="5893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B525AF-B215-C5B0-5E45-29A4218D21A6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Gentilly Reactor (GE8), QC,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Gentilly (GE8), QC,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ED1056C7-8321-4B54-209F-C5C2A6C33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8" y="16748"/>
            <a:ext cx="8115983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1CBC3B-27A4-3D28-05FB-0CFD2015BF56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Goose Bay, NL,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Goose Bay, NL,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2B5DE448-1208-D5AE-CACC-386C33E0D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8" y="0"/>
            <a:ext cx="8115983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602C83-3AD1-D866-69B5-A9D25B2A88A0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Halifax, NS,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Halifax, NS,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E34A4910-1188-9BC5-C42C-A7C2A7CD5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4" y="16748"/>
            <a:ext cx="8118931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AA462-DB25-2283-12F7-789188E27064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Inuvik, NT,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</a:t>
            </a:r>
            <a:r>
              <a:rPr lang="fr-FR" sz="1100" dirty="0" err="1"/>
              <a:t>Inuvik</a:t>
            </a:r>
            <a:r>
              <a:rPr lang="fr-FR" sz="1100" dirty="0"/>
              <a:t>, NT,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06CFFA57-374B-5727-64CA-E98B98AA4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3" y="16748"/>
            <a:ext cx="8126393" cy="59200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64A58E-27A1-7DC1-9F8B-00C1948B5B8A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Kuujjuarapik, QC,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Kuujjuarapik, QC,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a line pattern&#10;&#10;AI-generated content may be incorrect.">
            <a:extLst>
              <a:ext uri="{FF2B5EF4-FFF2-40B4-BE49-F238E27FC236}">
                <a16:creationId xmlns:a16="http://schemas.microsoft.com/office/drawing/2014/main" id="{AB344BB7-D04C-5023-B743-0F271F23B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16748"/>
            <a:ext cx="8100392" cy="5904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52109E-2138-A17C-6827-8B0DE1B07047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Summerland, BC, from 2025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</a:t>
            </a:r>
            <a:r>
              <a:rPr lang="fr-FR" sz="1100" dirty="0" err="1"/>
              <a:t>Summerland</a:t>
            </a:r>
            <a:r>
              <a:rPr lang="fr-FR" sz="1100" dirty="0"/>
              <a:t>, BC, de 2025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4F92F16C-48D9-770A-4A45-ADC05212F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6" y="20560"/>
            <a:ext cx="8085127" cy="5885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CB1792-C7BF-B998-BA92-DED31BAC941B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Alert, NU,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</a:t>
            </a:r>
            <a:r>
              <a:rPr lang="fr-FR" sz="1100" dirty="0" err="1"/>
              <a:t>Alert</a:t>
            </a:r>
            <a:r>
              <a:rPr lang="fr-FR" sz="1100" dirty="0"/>
              <a:t>, NU,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952951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24D3B-0E48-E87B-A0B5-1FAAE275E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numbers and a line&#10;&#10;AI-generated content may be incorrect.">
            <a:extLst>
              <a:ext uri="{FF2B5EF4-FFF2-40B4-BE49-F238E27FC236}">
                <a16:creationId xmlns:a16="http://schemas.microsoft.com/office/drawing/2014/main" id="{96572602-7BB1-3E72-3DA9-00FA66B7B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8" y="16748"/>
            <a:ext cx="8115983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345A95-BF31-685B-1982-A97A9CDFFFAE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London, ON, from 2024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London, ON, de 2024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246472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1DC2CC6F-1875-B2DF-8734-60F7F138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4" y="17860"/>
            <a:ext cx="8118931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D2800C-95CD-A8FA-76C8-2793448166E9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Point </a:t>
            </a:r>
            <a:r>
              <a:rPr lang="en-CA" sz="1100" dirty="0" err="1"/>
              <a:t>Lepreau</a:t>
            </a:r>
            <a:r>
              <a:rPr lang="en-CA" sz="1100" dirty="0"/>
              <a:t> (LE12), NB,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Point </a:t>
            </a:r>
            <a:r>
              <a:rPr lang="fr-FR" sz="1100" dirty="0" err="1"/>
              <a:t>Leapreau</a:t>
            </a:r>
            <a:r>
              <a:rPr lang="fr-FR" sz="1100" dirty="0"/>
              <a:t> (LE12), NB,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3B13D-9414-4FA2-46F8-62A99413C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22E4EBA1-212C-0A48-9887-C1602043F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8" y="0"/>
            <a:ext cx="8115983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0E4631-A154-B2D3-3A51-0D968B1FB4A9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Point </a:t>
            </a:r>
            <a:r>
              <a:rPr lang="en-CA" sz="1100" dirty="0" err="1"/>
              <a:t>Lepreau</a:t>
            </a:r>
            <a:r>
              <a:rPr lang="en-CA" sz="1100" dirty="0"/>
              <a:t> (LE13), NB,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Point </a:t>
            </a:r>
            <a:r>
              <a:rPr lang="fr-FR" sz="1100" dirty="0" err="1"/>
              <a:t>Leapreau</a:t>
            </a:r>
            <a:r>
              <a:rPr lang="fr-FR" sz="1100" dirty="0"/>
              <a:t> (LE13), NB,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522052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5A7AFE97-2B61-7FE0-5F9C-645CAC891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7" y="0"/>
            <a:ext cx="8105205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090914-82A4-8251-4D5E-52B708A64E55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Point </a:t>
            </a:r>
            <a:r>
              <a:rPr lang="en-CA" sz="1100" dirty="0" err="1"/>
              <a:t>Lepreau</a:t>
            </a:r>
            <a:r>
              <a:rPr lang="en-CA" sz="1100" dirty="0"/>
              <a:t> (LE14), NB,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Point </a:t>
            </a:r>
            <a:r>
              <a:rPr lang="fr-FR" sz="1100" dirty="0" err="1"/>
              <a:t>Leapreau</a:t>
            </a:r>
            <a:r>
              <a:rPr lang="fr-FR" sz="1100" dirty="0"/>
              <a:t> (LE14), NB,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0C766AEA-FD9E-57F6-80EB-475D4CAE8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7" y="0"/>
            <a:ext cx="8097365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D5B1DF-55CE-D596-A9F1-3E12EF731207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Point </a:t>
            </a:r>
            <a:r>
              <a:rPr lang="en-CA" sz="1100" dirty="0" err="1"/>
              <a:t>Lepreau</a:t>
            </a:r>
            <a:r>
              <a:rPr lang="en-CA" sz="1100" dirty="0"/>
              <a:t> (LE15), NB,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Point </a:t>
            </a:r>
            <a:r>
              <a:rPr lang="fr-FR" sz="1100" dirty="0" err="1"/>
              <a:t>Leapreau</a:t>
            </a:r>
            <a:r>
              <a:rPr lang="fr-FR" sz="1100" dirty="0"/>
              <a:t> (LE15), NB,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52C8744C-59DF-C8E4-83F3-97C201A5E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4" y="7572"/>
            <a:ext cx="8130152" cy="5907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694FBC-9ACB-088F-74A5-2C5CC45F6DC6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Digby, NS,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Digby, NS,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B2065683-4645-C41C-F030-13A4851AA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5" y="16716"/>
            <a:ext cx="8126790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EB1100-B7A5-7048-CF5C-957352250F8C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Greenwood, NS,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Greenwood, NS,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2490F-E7B8-BAE4-8B08-C3AA6EEB2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0C16C513-8A63-67A0-FDE1-B894279EC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9" y="16748"/>
            <a:ext cx="8090902" cy="5889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AEB7FA-406C-261E-171B-FC7560070396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Moosonee, ON,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</a:t>
            </a:r>
            <a:r>
              <a:rPr lang="fr-FR" sz="1100" dirty="0" err="1"/>
              <a:t>Moosonee</a:t>
            </a:r>
            <a:r>
              <a:rPr lang="fr-FR" sz="1100" dirty="0"/>
              <a:t>, ON,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73460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E522C786-8201-910C-54B7-05CF503A8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8" y="16748"/>
            <a:ext cx="8113044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2B0047-4538-BEDF-C45E-AA68274F7E39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Montréal, QC,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Montréal, QC,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76E39359-E120-69C7-D9ED-1951D157A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3" y="16748"/>
            <a:ext cx="8092954" cy="5885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8C9FA2-8AEC-A2F4-AB59-8FE2322CE776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Moncton, NB,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Moncton, NB,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AF416-34AC-0F1D-C622-43A54DF86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numbers and a black text&#10;&#10;AI-generated content may be incorrect.">
            <a:extLst>
              <a:ext uri="{FF2B5EF4-FFF2-40B4-BE49-F238E27FC236}">
                <a16:creationId xmlns:a16="http://schemas.microsoft.com/office/drawing/2014/main" id="{1E37DC60-00BA-4C65-2F63-5779563B2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4" y="7572"/>
            <a:ext cx="8118931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F35E32-98F1-6DF8-8C5E-682119B6E08D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Cambridge Bay, NU, from 2024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Cambridge Bay, NU, de 2024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85416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37C0EA12-825E-2BE9-3124-2B6C13C74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73" y="16748"/>
            <a:ext cx="8110054" cy="58903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93ED1A-79EC-F1DF-3941-D80BB68EB590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the Radiation Protection Bureau, ON,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le bureau de la radioprotection, ON,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7F61B004-28D2-F261-EC38-7E7EB942E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52" y="27400"/>
            <a:ext cx="8066296" cy="58876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164F54-FE70-43FF-4E05-FC54D8C494BB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Ottawa, ON,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Ottawa, ON,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02FF3AB9-88A0-8443-3854-A46755F10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5" y="18256"/>
            <a:ext cx="8126790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E91AFA-C537-6E5C-68C0-F3AE8501E8F3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Port Hope, ON,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Port Hope, ON,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2EF68931-C112-89CA-6AA8-99682784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7" y="33876"/>
            <a:ext cx="8097365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DDE06E-B375-32BF-7074-170F1D8E35B2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Toronto, ON,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Toronto, ON,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0A0632B5-3CCD-4EA1-C933-17702F3CC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8" y="16748"/>
            <a:ext cx="8115983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A1D192-1BA0-DCB7-3AD0-5572184ADF3E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Québec, QC,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Québec, QC,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821A07D5-EACD-22B4-318F-B7942988D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6" y="27400"/>
            <a:ext cx="8085127" cy="5885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18B828-43BF-109B-37EE-49FD444B73E4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Regina, SK, from 2021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Regina, SK, de 2021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869425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2808EE23-B44F-024C-8C50-4B8AA8054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8" y="51052"/>
            <a:ext cx="8074423" cy="58858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2E116D-38D6-F1F1-A070-1806D5103970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Resolute, NU,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Resolute, NU,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a number&#10;&#10;AI-generated content may be incorrect.">
            <a:extLst>
              <a:ext uri="{FF2B5EF4-FFF2-40B4-BE49-F238E27FC236}">
                <a16:creationId xmlns:a16="http://schemas.microsoft.com/office/drawing/2014/main" id="{6506274C-3C1E-CE7A-0A40-893CC0320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3" y="25860"/>
            <a:ext cx="8095894" cy="5885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465645-6FE0-1B31-A989-99C3D23D13D2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Sherbrooke, QC, from 2024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Sherbrooke, QC, de 2024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901EC-791A-09A1-857D-4CAA6707A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BAE98003-01FE-573F-7311-1752F65AF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5" y="16748"/>
            <a:ext cx="8126790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6B9D0C-8F11-4813-9B70-BC45B8013EA3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Saskatoon, SK,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Saskatoon, SK,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845405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33C0393F-B091-DFCD-724D-315A7D7F3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8" y="16748"/>
            <a:ext cx="8115983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540EBF-2F0E-A0E2-CE21-6DC3C20A7F9E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Sandspit, BC,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</a:t>
            </a:r>
            <a:r>
              <a:rPr lang="fr-FR" sz="1100" dirty="0" err="1"/>
              <a:t>Sandspit</a:t>
            </a:r>
            <a:r>
              <a:rPr lang="fr-FR" sz="1100" dirty="0"/>
              <a:t>, BC,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7438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41A2C743-8877-23FF-949F-F485A10D3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3" y="16748"/>
            <a:ext cx="8092954" cy="5885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36B0AF-345B-4975-DD3C-6981381397D6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Churchill, MB,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Churchill, MB,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106372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7B5D5E1B-7124-FBFD-C0B5-6097F98E1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17" y="16748"/>
            <a:ext cx="8108166" cy="59025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694D8-0432-2AD3-F053-7EB57B33229B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St. John's, NL,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St. John's, NL,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330442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a line&#10;&#10;AI-generated content may be incorrect.">
            <a:extLst>
              <a:ext uri="{FF2B5EF4-FFF2-40B4-BE49-F238E27FC236}">
                <a16:creationId xmlns:a16="http://schemas.microsoft.com/office/drawing/2014/main" id="{CE93644E-CDEA-3C99-7F4A-F078761FA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3" y="16748"/>
            <a:ext cx="8095894" cy="5885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64CE02-F315-1BA3-2EFD-F75B083D7132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Sudbury, ON, from 2023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Sudbury, ON, de 2023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61766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AC893-FFAC-99C0-D4ED-774F9B4D4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numbers and a line&#10;&#10;AI-generated content may be incorrect.">
            <a:extLst>
              <a:ext uri="{FF2B5EF4-FFF2-40B4-BE49-F238E27FC236}">
                <a16:creationId xmlns:a16="http://schemas.microsoft.com/office/drawing/2014/main" id="{70C5ABDE-CF42-EEB6-B893-9B0CFF6E2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" y="0"/>
            <a:ext cx="8215362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BF2D47-A100-52E2-76B9-E557D595ECA6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St. Catharines, ON, from 2024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St. </a:t>
            </a:r>
            <a:r>
              <a:rPr lang="fr-FR" sz="1100" dirty="0" err="1"/>
              <a:t>Catharines</a:t>
            </a:r>
            <a:r>
              <a:rPr lang="fr-FR" sz="1100" dirty="0"/>
              <a:t>, ON, de 2024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1384370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F1DA8-554D-1FC7-3F8A-B08B0BEB6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8C400898-7A6F-AD3F-0B77-52362D94C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8" y="16748"/>
            <a:ext cx="8115983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D0B96D-632F-34B6-CD6F-4720E1527607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Vancouver, BC,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Vancouver, BC,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052486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1A0AE17B-EA53-F671-0546-A169B5954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3" y="12156"/>
            <a:ext cx="8088513" cy="58903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ED4B04-F8F4-6FF5-489D-C109EBE945F1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Whitehorse, YT,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Whitehorse, YT,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840764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3FD4B898-3598-CE8C-A35A-321061DB6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7" y="0"/>
            <a:ext cx="8097365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DBB216-9548-A331-4C67-C71E1F00C4C6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Winnipeg, MB,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Winnipeg, MB,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0515120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5F276975-6E9A-8FD3-2612-D572EC214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3" y="34328"/>
            <a:ext cx="8092954" cy="5885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4F965C-5F6C-19E1-C926-4480FEE0DEDF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Yellowknife, NT,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Yellowknife, NT,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1526963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34691-24F9-CCCC-06EC-B066499A1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54F9FE45-C3E4-E193-8E0E-6E23C12F7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2" y="4544"/>
            <a:ext cx="8102695" cy="589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1BBA3A-F531-670C-E400-CD969F563821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all dosimetry stations,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toutes les stations de dosimétrie,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33638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45CEA750-C113-B84B-2383-1D7AEAD94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5" y="19400"/>
            <a:ext cx="8128310" cy="59036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588FC3-9CBA-B494-E5CC-2959DEA3B3A9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Charlottetown, PEI,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Charlottetown, PEI,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40230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etters&#10;&#10;AI-generated content may be incorrect.">
            <a:extLst>
              <a:ext uri="{FF2B5EF4-FFF2-40B4-BE49-F238E27FC236}">
                <a16:creationId xmlns:a16="http://schemas.microsoft.com/office/drawing/2014/main" id="{B71B55FD-B13D-3A51-815D-7B692D219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4" y="25860"/>
            <a:ext cx="8118931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ED306E-7DE6-E396-5D1D-7852EB894783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Coral Harbour, NU,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Coral Harbour, NU,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15330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B5FD52B2-38C9-56B1-87A3-FFEDE2776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5" y="16748"/>
            <a:ext cx="8126790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4DA52D-9450-1F3C-3356-0F08C1A38463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Calgary, AB,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Calgary, AB,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50600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a black text&#10;&#10;AI-generated content may be incorrect.">
            <a:extLst>
              <a:ext uri="{FF2B5EF4-FFF2-40B4-BE49-F238E27FC236}">
                <a16:creationId xmlns:a16="http://schemas.microsoft.com/office/drawing/2014/main" id="{3BB8E121-2A20-5E1C-FFB0-1060555B3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5" y="16748"/>
            <a:ext cx="8126790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F567F9-0407-DE96-CD4F-C57B3E733CD2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Edmundston, NB, from 2024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Edmundston, NB, de 2024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19618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8DFC0-26E3-D05C-DAD3-D3567367F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BFE62DA4-FCE6-BD55-AC82-F911B5BD9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92" y="-1160"/>
            <a:ext cx="8088216" cy="59036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D31F71-B9E6-F499-D79D-9211C3BEB8CD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background dose rate for Edmonton, AB, from 2016 to present. The entire data set can be found in nms_environmental_dosimetry_ssn_dosimetrie_environnementale.csv. If you require a copy of this data in a specific accessible format, please contact us at hc.rpb-brp.sc@canada.ca / </a:t>
            </a:r>
            <a:r>
              <a:rPr lang="fr-FR" sz="1100" dirty="0"/>
              <a:t>Le graphique ci-dessus montre le débit de dose de fond pour Edmonton, AB, de 2016 à présent. L'ensemble de données complet se trouve dans nms_environmental_dosimetry_ssn_dosimetrie_environnementale.csv.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781676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70BFA850CCAE47A7BAA0F38D9D36E7" ma:contentTypeVersion="26" ma:contentTypeDescription="Create a new document." ma:contentTypeScope="" ma:versionID="76b394e046381b1e37f17df448c35f87">
  <xsd:schema xmlns:xsd="http://www.w3.org/2001/XMLSchema" xmlns:xs="http://www.w3.org/2001/XMLSchema" xmlns:p="http://schemas.microsoft.com/office/2006/metadata/properties" xmlns:ns2="4ab521e1-8720-4533-8025-5c945dd49c24" xmlns:ns3="16e82f90-a588-4221-9ba0-cc9a2dc4dcab" targetNamespace="http://schemas.microsoft.com/office/2006/metadata/properties" ma:root="true" ma:fieldsID="ad3988416195cc923d91c9cd667db46f" ns2:_="" ns3:_="">
    <xsd:import namespace="4ab521e1-8720-4533-8025-5c945dd49c24"/>
    <xsd:import namespace="16e82f90-a588-4221-9ba0-cc9a2dc4d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_dlc_DocId" minOccurs="0"/>
                <xsd:element ref="ns3:_dlc_DocIdUrl" minOccurs="0"/>
                <xsd:element ref="ns3:_dlc_DocIdPersistId" minOccurs="0"/>
                <xsd:element ref="ns2:MediaServiceObjectDetectorVersions" minOccurs="0"/>
                <xsd:element ref="ns2:SampleType" minOccurs="0"/>
                <xsd:element ref="ns2:Year" minOccurs="0"/>
                <xsd:element ref="ns2:Month" minOccurs="0"/>
                <xsd:element ref="ns2:DocumentStatus" minOccurs="0"/>
                <xsd:element ref="ns2:DocumentType_x002f_Class" minOccurs="0"/>
                <xsd:element ref="ns2: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Owne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AnalysisTyp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521e1-8720-4533-8025-5c945dd49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ampleType" ma:index="14" nillable="true" ma:displayName="Sample Type" ma:description="Include information on the sample type." ma:format="Dropdown" ma:internalName="SampleType">
      <xsd:simpleType>
        <xsd:union memberTypes="dms:Text">
          <xsd:simpleType>
            <xsd:restriction base="dms:Choice">
              <xsd:enumeration value="Precipitation"/>
              <xsd:enumeration value="Drinking Water"/>
              <xsd:enumeration value="Air Filters"/>
              <xsd:enumeration value="Water"/>
              <xsd:enumeration value="Milk"/>
              <xsd:enumeration value="Environmental Dosimetry"/>
              <xsd:enumeration value="Total Diet Study"/>
              <xsd:enumeration value="Special Projects"/>
              <xsd:enumeration value="General"/>
              <xsd:enumeration value="Water Vapor"/>
              <xsd:enumeration value="Proficiency Test"/>
            </xsd:restriction>
          </xsd:simpleType>
        </xsd:union>
      </xsd:simpleType>
    </xsd:element>
    <xsd:element name="Year" ma:index="15" nillable="true" ma:displayName="Year" ma:description="Include metadata on the year this file applies to." ma:format="Dropdown" ma:internalName="Year">
      <xsd:simpleType>
        <xsd:union memberTypes="dms:Text">
          <xsd:simpleType>
            <xsd:restriction base="dms:Choice">
              <xsd:enumeration value="Pre 2020"/>
              <xsd:enumeration value="2021"/>
              <xsd:enumeration value="2022"/>
              <xsd:enumeration value="2023"/>
              <xsd:enumeration value="2024"/>
            </xsd:restriction>
          </xsd:simpleType>
        </xsd:union>
      </xsd:simpleType>
    </xsd:element>
    <xsd:element name="Month" ma:index="16" nillable="true" ma:displayName="Month" ma:description="What month does the data apply to." ma:format="Dropdown" ma:internalName="Month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  <xsd:element name="DocumentStatus" ma:index="17" nillable="true" ma:displayName="Document Status" ma:description="Describe the status of the document." ma:format="Dropdown" ma:internalName="DocumentStatus">
      <xsd:simpleType>
        <xsd:restriction base="dms:Choice">
          <xsd:enumeration value="Completed"/>
          <xsd:enumeration value="In-Progress"/>
          <xsd:enumeration value="Draft"/>
          <xsd:enumeration value="Under Review"/>
          <xsd:enumeration value="Out of Date"/>
          <xsd:enumeration value="Living Document"/>
          <xsd:enumeration value="Fillable"/>
          <xsd:enumeration value="Archived"/>
        </xsd:restriction>
      </xsd:simpleType>
    </xsd:element>
    <xsd:element name="DocumentType_x002f_Class" ma:index="18" nillable="true" ma:displayName="Document Type/ Class" ma:description="Describe the document type or class." ma:format="Dropdown" ma:internalName="DocumentType_x002f_Clas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Reference"/>
                        <xsd:enumeration value="Form"/>
                        <xsd:enumeration value="Template"/>
                        <xsd:enumeration value="ISO SOP"/>
                        <xsd:enumeration value="Non-ISO SOP"/>
                        <xsd:enumeration value="LIMS Data"/>
                        <xsd:enumeration value="Minutes"/>
                        <xsd:enumeration value="Manual"/>
                        <xsd:enumeration value="Image"/>
                        <xsd:enumeration value="Graphs"/>
                        <xsd:enumeration value="Map"/>
                        <xsd:enumeration value="Contract"/>
                        <xsd:enumeration value="Inventory"/>
                        <xsd:enumeration value="Certificate"/>
                        <xsd:enumeration value="Code"/>
                        <xsd:enumeration value="Licence"/>
                        <xsd:enumeration value="Database"/>
                        <xsd:enumeration value="Tracking"/>
                        <xsd:enumeration value="Non-Conformance Report"/>
                        <xsd:enumeration value="Improvement Report"/>
                        <xsd:enumeration value="Feedback"/>
                        <xsd:enumeration value="Results"/>
                        <xsd:enumeration value="Raw Data"/>
                        <xsd:enumeration value="Presentation"/>
                        <xsd:enumeration value="Email"/>
                        <xsd:enumeration value="Repor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ocation" ma:index="19" nillable="true" ma:displayName="Location" ma:description="Description of location" ma:format="Dropdown" ma:internalName="Location">
      <xsd:simpleType>
        <xsd:union memberTypes="dms:Text">
          <xsd:simpleType>
            <xsd:restriction base="dms:Choice">
              <xsd:enumeration value="129"/>
              <xsd:enumeration value="214"/>
              <xsd:enumeration value="223"/>
              <xsd:enumeration value="228"/>
              <xsd:enumeration value="259"/>
              <xsd:enumeration value="261"/>
              <xsd:enumeration value="262"/>
              <xsd:enumeration value="263"/>
              <xsd:enumeration value="264"/>
              <xsd:enumeration value="265"/>
              <xsd:enumeration value="266"/>
              <xsd:enumeration value="267"/>
              <xsd:enumeration value="268"/>
              <xsd:enumeration value="272"/>
              <xsd:enumeration value="305"/>
              <xsd:enumeration value="City Of Ottawa"/>
            </xsd:restriction>
          </xsd:simpleType>
        </xsd:un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6ddb0ec-cae1-4b94-bdc6-d5be94c720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Owner" ma:index="26" nillable="true" ma:displayName="Owner" ma:description="Document owner or responsible/ related party." ma:format="Dropdown" ma:internalName="Own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Jean-Francois Mercier"/>
                    <xsd:enumeration value="Matthew Cook"/>
                    <xsd:enumeration value="Christian Ouellet"/>
                    <xsd:enumeration value="Marc Bean"/>
                    <xsd:enumeration value="Genowefa Olender"/>
                    <xsd:enumeration value="Anika Gnaedinger"/>
                    <xsd:enumeration value="Christopher Rinaldo"/>
                    <xsd:enumeration value="Aissata Sidibe"/>
                    <xsd:enumeration value="Stephen Kiser"/>
                    <xsd:enumeration value="Michael Cooke"/>
                    <xsd:enumeration value="Cassandra Lavigne"/>
                  </xsd:restriction>
                </xsd:simpleType>
              </xsd:element>
            </xsd:sequence>
          </xsd:extension>
        </xsd:complexContent>
      </xsd:complex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nalysisType" ma:index="32" nillable="true" ma:displayName="Analysis Type" ma:description="Type of analysis being used." ma:format="Dropdown" ma:internalName="AnalysisType">
      <xsd:simpleType>
        <xsd:restriction base="dms:Choice">
          <xsd:enumeration value="Gamma"/>
          <xsd:enumeration value="Gas Proportional Counting"/>
          <xsd:enumeration value="Alpa Spec"/>
          <xsd:enumeration value="LSC"/>
          <xsd:enumeration value="ICPMS"/>
        </xsd:restriction>
      </xsd:simpleType>
    </xsd:element>
    <xsd:element name="MediaLengthInSeconds" ma:index="3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82f90-a588-4221-9ba0-cc9a2dc4dcab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2" nillable="true" ma:displayName="Taxonomy Catch All Column" ma:hidden="true" ma:list="{b956830d-576f-480c-a194-ffd55dbcbd3a}" ma:internalName="TaxCatchAll" ma:showField="CatchAllData" ma:web="16e82f90-a588-4221-9ba0-cc9a2dc4d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3BD7462AF7F34BB8336889B96C0E41" ma:contentTypeVersion="17" ma:contentTypeDescription="Create a new document." ma:contentTypeScope="" ma:versionID="205ae1ff2010320f20b335e94196243c">
  <xsd:schema xmlns:xsd="http://www.w3.org/2001/XMLSchema" xmlns:xs="http://www.w3.org/2001/XMLSchema" xmlns:p="http://schemas.microsoft.com/office/2006/metadata/properties" xmlns:ns2="6631efdb-a059-4d5c-af0b-f731f14d33d3" xmlns:ns3="04dbe0ac-a88c-42fe-990f-462ef144ff25" targetNamespace="http://schemas.microsoft.com/office/2006/metadata/properties" ma:root="true" ma:fieldsID="fe7608049f500ed4bbc59a66a9ee5fb6" ns2:_="" ns3:_="">
    <xsd:import namespace="6631efdb-a059-4d5c-af0b-f731f14d33d3"/>
    <xsd:import namespace="04dbe0ac-a88c-42fe-990f-462ef144ff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1efdb-a059-4d5c-af0b-f731f14d3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5e057b-9dc0-420d-9cdc-9e40336a74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be0ac-a88c-42fe-990f-462ef144ff2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4c2d1d1-0b64-4a62-bb51-92752fe81e78}" ma:internalName="TaxCatchAll" ma:showField="CatchAllData" ma:web="04dbe0ac-a88c-42fe-990f-462ef144ff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dbe0ac-a88c-42fe-990f-462ef144ff25" xsi:nil="true"/>
    <lcf76f155ced4ddcb4097134ff3c332f xmlns="6631efdb-a059-4d5c-af0b-f731f14d33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83AFD2-8844-4EE6-849B-A5EB329C65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b521e1-8720-4533-8025-5c945dd49c24"/>
    <ds:schemaRef ds:uri="16e82f90-a588-4221-9ba0-cc9a2dc4d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743B65-2908-45BD-90B3-9455ABFD4BDE}"/>
</file>

<file path=customXml/itemProps3.xml><?xml version="1.0" encoding="utf-8"?>
<ds:datastoreItem xmlns:ds="http://schemas.openxmlformats.org/officeDocument/2006/customXml" ds:itemID="{E8E1924E-88A9-487C-A3FA-2805A313698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472AE56-61C3-4174-9839-17F995CEED9A}">
  <ds:schemaRefs>
    <ds:schemaRef ds:uri="16e82f90-a588-4221-9ba0-cc9a2dc4dcab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4ab521e1-8720-4533-8025-5c945dd49c24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6394</Words>
  <Application>Microsoft Office PowerPoint</Application>
  <PresentationFormat>On-screen Show (4:3)</PresentationFormat>
  <Paragraphs>47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National Monitoring Section- Environmental Dosimetry  Section de surveillance nationale- Dosimétrie environnementale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 Canada - Santé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TLD Gross Tissue Dose (nGy/day)</dc:title>
  <dc:creator>hcuser</dc:creator>
  <cp:lastModifiedBy>Rinaldo, Christopher (HC/SC)</cp:lastModifiedBy>
  <cp:revision>172</cp:revision>
  <cp:lastPrinted>2020-07-22T14:55:03Z</cp:lastPrinted>
  <dcterms:created xsi:type="dcterms:W3CDTF">2013-11-07T15:36:33Z</dcterms:created>
  <dcterms:modified xsi:type="dcterms:W3CDTF">2026-03-12T18:54:09Z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0x0101008F3BD7462AF7F34BB8336889B96C0E41</vt:lpwstr>
  </property>
  <property fmtid="{D5CDD505-2E9C-101B-9397-08002B2CF9AE}" pid="3" name="_dlc_DocIdItemGuid">
    <vt:lpwstr>cf4ad567-b87e-4729-a56a-8782cf2a3f38</vt:lpwstr>
  </property>
  <property fmtid="{D5CDD505-2E9C-101B-9397-08002B2CF9AE}" pid="4" name="MediaServiceImageTags">
    <vt:lpwstr/>
  </property>
  <property fmtid="{D5CDD505-2E9C-101B-9397-08002B2CF9AE}" pid="5" name="MSIP_Label_05d8ed60-cd71-485b-a85b-277aaf32f506_Enabled">
    <vt:lpwstr>true</vt:lpwstr>
  </property>
  <property fmtid="{D5CDD505-2E9C-101B-9397-08002B2CF9AE}" pid="6" name="MSIP_Label_05d8ed60-cd71-485b-a85b-277aaf32f506_SetDate">
    <vt:lpwstr>2025-04-03T18:16:01Z</vt:lpwstr>
  </property>
  <property fmtid="{D5CDD505-2E9C-101B-9397-08002B2CF9AE}" pid="7" name="MSIP_Label_05d8ed60-cd71-485b-a85b-277aaf32f506_Method">
    <vt:lpwstr>Standard</vt:lpwstr>
  </property>
  <property fmtid="{D5CDD505-2E9C-101B-9397-08002B2CF9AE}" pid="8" name="MSIP_Label_05d8ed60-cd71-485b-a85b-277aaf32f506_Name">
    <vt:lpwstr>Unclassified</vt:lpwstr>
  </property>
  <property fmtid="{D5CDD505-2E9C-101B-9397-08002B2CF9AE}" pid="9" name="MSIP_Label_05d8ed60-cd71-485b-a85b-277aaf32f506_SiteId">
    <vt:lpwstr>42fd9015-de4d-4223-a368-baeacab48927</vt:lpwstr>
  </property>
  <property fmtid="{D5CDD505-2E9C-101B-9397-08002B2CF9AE}" pid="10" name="MSIP_Label_05d8ed60-cd71-485b-a85b-277aaf32f506_ActionId">
    <vt:lpwstr>3a4c9625-1b25-4ce7-95e2-98a1ac7d6437</vt:lpwstr>
  </property>
  <property fmtid="{D5CDD505-2E9C-101B-9397-08002B2CF9AE}" pid="11" name="MSIP_Label_05d8ed60-cd71-485b-a85b-277aaf32f506_ContentBits">
    <vt:lpwstr>1</vt:lpwstr>
  </property>
  <property fmtid="{D5CDD505-2E9C-101B-9397-08002B2CF9AE}" pid="12" name="MSIP_Label_05d8ed60-cd71-485b-a85b-277aaf32f506_Tag">
    <vt:lpwstr>10, 3, 0, 1</vt:lpwstr>
  </property>
  <property fmtid="{D5CDD505-2E9C-101B-9397-08002B2CF9AE}" pid="13" name="ClassificationContentMarkingHeaderLocations">
    <vt:lpwstr>Office Theme:8</vt:lpwstr>
  </property>
  <property fmtid="{D5CDD505-2E9C-101B-9397-08002B2CF9AE}" pid="14" name="ClassificationContentMarkingHeaderText">
    <vt:lpwstr>Unclassified / Non classifié</vt:lpwstr>
  </property>
</Properties>
</file>